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E9"/>
    <a:srgbClr val="005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4" y="6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 l="41581"/>
          <a:stretch>
            <a:fillRect/>
          </a:stretch>
        </p:blipFill>
        <p:spPr bwMode="auto">
          <a:xfrm rot="10800000">
            <a:off x="8215402" y="0"/>
            <a:ext cx="928598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42910" y="2143122"/>
            <a:ext cx="7486648" cy="1102519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lv-LV" dirty="0" smtClean="0"/>
              <a:t>VIRSRAKSTS PREZENTĀCIJAI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2910" y="3429006"/>
            <a:ext cx="7529538" cy="800094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dirty="0" smtClean="0"/>
              <a:t>Te kaut kāds apakšvirstaksts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358" y="714362"/>
            <a:ext cx="186734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lv-LV" dirty="0" smtClean="0"/>
              <a:t>Vienkārša slaida 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00180"/>
            <a:ext cx="6686568" cy="3143272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600"/>
              </a:spcBef>
              <a:defRPr baseline="0"/>
            </a:lvl1pPr>
          </a:lstStyle>
          <a:p>
            <a:pPr lvl="0"/>
            <a:r>
              <a:rPr lang="lv-LV" dirty="0" smtClean="0"/>
              <a:t>Teksts ar informāciju, kas izvietota slaida divu trešdaļu platumā. Ieteicams šim platumam “pāri neiet”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AC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A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2910" y="2978954"/>
            <a:ext cx="7772400" cy="664366"/>
          </a:xfrm>
        </p:spPr>
        <p:txBody>
          <a:bodyPr anchor="t">
            <a:noAutofit/>
          </a:bodyPr>
          <a:lstStyle>
            <a:lvl1pPr algn="l"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lv-LV" dirty="0" smtClean="0"/>
              <a:t>Apakšsadaļas virsraksts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2910" y="3732626"/>
            <a:ext cx="7772400" cy="696512"/>
          </a:xfrm>
        </p:spPr>
        <p:txBody>
          <a:bodyPr anchor="t"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dirty="0" smtClean="0"/>
              <a:t>Papildus informācija, ja nepieciešama</a:t>
            </a:r>
            <a:endParaRPr lang="en-US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358" y="714362"/>
            <a:ext cx="947684" cy="947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3" cstate="print"/>
          <a:srcRect l="1131" r="80892"/>
          <a:stretch>
            <a:fillRect/>
          </a:stretch>
        </p:blipFill>
        <p:spPr bwMode="auto">
          <a:xfrm rot="10800000">
            <a:off x="8858248" y="0"/>
            <a:ext cx="285752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 userDrawn="1"/>
        </p:nvSpPr>
        <p:spPr>
          <a:xfrm>
            <a:off x="695358" y="2071684"/>
            <a:ext cx="947684" cy="71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 smtClean="0"/>
              <a:t>Slaids ar attēlu sānā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71617"/>
            <a:ext cx="40386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 smtClean="0"/>
              <a:t>Šeit ir teksts. Drīkst mainīt secību arī otrādi – kreisajā pusē attēls un labajā pusē teksts.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571617"/>
            <a:ext cx="34957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 smtClean="0"/>
              <a:t>Šeit ir vieta attēlam, diagrammai, shēmai vai kādam citam ilustrējošam elementam.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 smtClean="0"/>
              <a:t>Slaids tikai ar virsrakstu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 smtClean="0"/>
              <a:t>Slaida virsraksts šeit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0180"/>
            <a:ext cx="8229600" cy="3143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 smtClean="0"/>
              <a:t>Šeit ir ievietojams teksts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43900" y="500048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 userDrawn="1"/>
        </p:nvSpPr>
        <p:spPr>
          <a:xfrm>
            <a:off x="8143900" y="0"/>
            <a:ext cx="571504" cy="1428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143900" y="5000642"/>
            <a:ext cx="571504" cy="1428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400" kern="1200" spc="-50" baseline="0">
          <a:solidFill>
            <a:srgbClr val="00587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43122"/>
            <a:ext cx="7486648" cy="1102519"/>
          </a:xfrm>
        </p:spPr>
        <p:txBody>
          <a:bodyPr/>
          <a:lstStyle/>
          <a:p>
            <a:r>
              <a:rPr lang="en-US" b="1" dirty="0" smtClean="0"/>
              <a:t>PREZENT</a:t>
            </a:r>
            <a:r>
              <a:rPr lang="lv-LV" b="1" dirty="0" smtClean="0"/>
              <a:t>ĀCIJAS VIRSRAKSTS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429006"/>
            <a:ext cx="7529538" cy="1357322"/>
          </a:xfrm>
        </p:spPr>
        <p:txBody>
          <a:bodyPr>
            <a:normAutofit/>
          </a:bodyPr>
          <a:lstStyle/>
          <a:p>
            <a:r>
              <a:rPr lang="lv-LV" dirty="0" smtClean="0"/>
              <a:t>Vieta papildus informācijai par prezentāciju, ja tāda nepieciešama</a:t>
            </a:r>
          </a:p>
          <a:p>
            <a:r>
              <a:rPr lang="lv-LV" dirty="0" smtClean="0"/>
              <a:t>/ Autors / Vieta / Datums</a:t>
            </a:r>
          </a:p>
          <a:p>
            <a:r>
              <a:rPr lang="lv-LV" dirty="0" smtClean="0"/>
              <a:t>Zilo līniju drīkst novietot augstāk vai zemāk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5358" y="3143254"/>
            <a:ext cx="1876378" cy="714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Slaida virsraksts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500180"/>
            <a:ext cx="5554960" cy="3143272"/>
          </a:xfrm>
        </p:spPr>
        <p:txBody>
          <a:bodyPr/>
          <a:lstStyle/>
          <a:p>
            <a:r>
              <a:rPr lang="lv-LV" dirty="0" smtClean="0"/>
              <a:t>Vieta slaida saturam. Ieteicamais teksta lauka platums – divas trešdaļas no slaida platuma.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2978954"/>
            <a:ext cx="7772400" cy="664366"/>
          </a:xfrm>
        </p:spPr>
        <p:txBody>
          <a:bodyPr/>
          <a:lstStyle/>
          <a:p>
            <a:r>
              <a:rPr lang="lv-LV" dirty="0" smtClean="0"/>
              <a:t>Jauna apakšsadaļa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71472" y="3732626"/>
            <a:ext cx="7772400" cy="696512"/>
          </a:xfrm>
        </p:spPr>
        <p:txBody>
          <a:bodyPr/>
          <a:lstStyle/>
          <a:p>
            <a:r>
              <a:rPr lang="lv-LV" dirty="0" smtClean="0"/>
              <a:t>Virsraksta papildinājums, ja nepieciešams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Slaids un attēls sānā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dirty="0" smtClean="0"/>
              <a:t>Teksts šajā vai otrā pusē.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v-LV" dirty="0" smtClean="0"/>
              <a:t>Vieta attēlam, diagrammai, shēmai vai kādai citai ilustrācijai. Var mainīt kompozīciju - attēlu novietot kreisajā pusē un tekstu labajā pusē.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Slaida virsraksts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43122"/>
            <a:ext cx="7486648" cy="1102519"/>
          </a:xfrm>
        </p:spPr>
        <p:txBody>
          <a:bodyPr/>
          <a:lstStyle/>
          <a:p>
            <a:r>
              <a:rPr lang="lv-LV" b="1" dirty="0" smtClean="0"/>
              <a:t>PALDIES / NOSLĒGUMS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536145"/>
            <a:ext cx="7529538" cy="1357322"/>
          </a:xfrm>
        </p:spPr>
        <p:txBody>
          <a:bodyPr>
            <a:normAutofit/>
          </a:bodyPr>
          <a:lstStyle/>
          <a:p>
            <a:r>
              <a:rPr lang="lv-LV" dirty="0" smtClean="0"/>
              <a:t>Vieta papildus informācijai – kontakti, mājaslapas adrese utt.</a:t>
            </a:r>
          </a:p>
        </p:txBody>
      </p:sp>
      <p:sp>
        <p:nvSpPr>
          <p:cNvPr id="4" name="Rectangle 3"/>
          <p:cNvSpPr/>
          <p:nvPr/>
        </p:nvSpPr>
        <p:spPr>
          <a:xfrm>
            <a:off x="695358" y="3143254"/>
            <a:ext cx="1876378" cy="714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57488" y="1571618"/>
            <a:ext cx="5500726" cy="71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98</Words>
  <Application>Microsoft Office PowerPoint</Application>
  <PresentationFormat>On-screen Show (16:9)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PREZENTĀCIJAS VIRSRAKSTS</vt:lpstr>
      <vt:lpstr>Slaida virsraksts</vt:lpstr>
      <vt:lpstr>Jauna apakšsadaļa</vt:lpstr>
      <vt:lpstr>Slaids un attēls sānā</vt:lpstr>
      <vt:lpstr>Slaida virsraksts</vt:lpstr>
      <vt:lpstr>PowerPoint Presentation</vt:lpstr>
      <vt:lpstr>PALDIES / NOSLĒGUMS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VIRSRAKSTS</dc:title>
  <dc:creator>Gundars Strazdiņš</dc:creator>
  <cp:lastModifiedBy>Linda Mezecka</cp:lastModifiedBy>
  <cp:revision>5</cp:revision>
  <dcterms:created xsi:type="dcterms:W3CDTF">2019-03-10T15:44:34Z</dcterms:created>
  <dcterms:modified xsi:type="dcterms:W3CDTF">2019-03-15T11:34:00Z</dcterms:modified>
</cp:coreProperties>
</file>