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E9"/>
    <a:srgbClr val="005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66" y="9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41581"/>
          <a:stretch>
            <a:fillRect/>
          </a:stretch>
        </p:blipFill>
        <p:spPr bwMode="auto">
          <a:xfrm rot="10800000">
            <a:off x="8215402" y="0"/>
            <a:ext cx="92859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if necessary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362"/>
            <a:ext cx="1876378" cy="100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for a Simple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en-US" dirty="0" smtClean="0"/>
              <a:t>Body copy goes here. The width of this part is no more than 2/3 of the width of the slide.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Additional information if needed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58" y="714362"/>
            <a:ext cx="947684" cy="94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 l="1131" r="80892"/>
          <a:stretch>
            <a:fillRect/>
          </a:stretch>
        </p:blipFill>
        <p:spPr bwMode="auto">
          <a:xfrm rot="10800000">
            <a:off x="8858248" y="0"/>
            <a:ext cx="28575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 userDrawn="1"/>
        </p:nvSpPr>
        <p:spPr>
          <a:xfrm>
            <a:off x="695358" y="2071684"/>
            <a:ext cx="947684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with the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copy here. Feel free to change the layout if needed.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Here goes an image, flowchart, diagram or something else that illustrates the point.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with the Title Only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copy to be added here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900" y="5000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 userDrawn="1"/>
        </p:nvSpPr>
        <p:spPr>
          <a:xfrm>
            <a:off x="8143900" y="0"/>
            <a:ext cx="571504" cy="142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43900" y="5000642"/>
            <a:ext cx="571504" cy="142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en-US" b="1" dirty="0" smtClean="0"/>
              <a:t>PRESENTATION TITLE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429006"/>
            <a:ext cx="7529538" cy="1357322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information if needed</a:t>
            </a:r>
            <a:endParaRPr lang="lv-LV" dirty="0" smtClean="0"/>
          </a:p>
          <a:p>
            <a:r>
              <a:rPr lang="lv-LV" dirty="0" smtClean="0"/>
              <a:t>/ </a:t>
            </a:r>
            <a:r>
              <a:rPr lang="en-US" dirty="0" smtClean="0"/>
              <a:t>Author </a:t>
            </a:r>
            <a:r>
              <a:rPr lang="lv-LV" dirty="0" smtClean="0"/>
              <a:t>/ </a:t>
            </a:r>
            <a:r>
              <a:rPr lang="en-US" dirty="0" smtClean="0"/>
              <a:t>Place or Venue </a:t>
            </a:r>
            <a:r>
              <a:rPr lang="lv-LV" dirty="0" smtClean="0"/>
              <a:t>/ </a:t>
            </a:r>
            <a:r>
              <a:rPr lang="en-US" dirty="0" smtClean="0"/>
              <a:t>Date</a:t>
            </a:r>
            <a:endParaRPr lang="lv-LV" dirty="0" smtClean="0"/>
          </a:p>
          <a:p>
            <a:r>
              <a:rPr lang="en-US" dirty="0" smtClean="0"/>
              <a:t>The blue line can be adjusted as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the Slide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 err="1" smtClean="0"/>
              <a:t>Text</a:t>
            </a:r>
            <a:r>
              <a:rPr lang="en-US" dirty="0" smtClean="0"/>
              <a:t> goes here. The width of this part is no more than 2/3 of the width of the slide.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978954"/>
            <a:ext cx="7772400" cy="664366"/>
          </a:xfrm>
        </p:spPr>
        <p:txBody>
          <a:bodyPr/>
          <a:lstStyle/>
          <a:p>
            <a:r>
              <a:rPr lang="en-US" dirty="0" smtClean="0"/>
              <a:t>NEW SECTION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71472" y="3732626"/>
            <a:ext cx="7772400" cy="696512"/>
          </a:xfrm>
        </p:spPr>
        <p:txBody>
          <a:bodyPr/>
          <a:lstStyle/>
          <a:p>
            <a:r>
              <a:rPr lang="en-US" dirty="0" smtClean="0"/>
              <a:t>Additional information if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with the Image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err="1" smtClean="0"/>
              <a:t>Text</a:t>
            </a:r>
            <a:r>
              <a:rPr lang="en-US" dirty="0" smtClean="0"/>
              <a:t> goes here or on the other side.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Space for the image, illustration, diagram, chart or something else that illustrates the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with the Title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en-US" b="1" dirty="0" smtClean="0"/>
              <a:t>THANK YOU / FINAL SLIDE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429006"/>
            <a:ext cx="7529538" cy="1357322"/>
          </a:xfrm>
        </p:spPr>
        <p:txBody>
          <a:bodyPr>
            <a:normAutofit/>
          </a:bodyPr>
          <a:lstStyle/>
          <a:p>
            <a:r>
              <a:rPr lang="en-US" dirty="0" smtClean="0"/>
              <a:t>More information goes here – e.g. contacts</a:t>
            </a:r>
            <a:endParaRPr lang="lv-LV" dirty="0" smtClean="0"/>
          </a:p>
          <a:p>
            <a:r>
              <a:rPr lang="en-US" dirty="0" smtClean="0"/>
              <a:t>Web address…</a:t>
            </a:r>
            <a:endParaRPr lang="lv-LV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70527" y="1596428"/>
            <a:ext cx="5500726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105</Words>
  <Application>Microsoft Office PowerPoint</Application>
  <PresentationFormat>On-screen Show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PRESENTATION TITLE</vt:lpstr>
      <vt:lpstr>Title of the Slide</vt:lpstr>
      <vt:lpstr>NEW SECTION</vt:lpstr>
      <vt:lpstr>Slide with the Image</vt:lpstr>
      <vt:lpstr>Slide with the Title Only</vt:lpstr>
      <vt:lpstr>PowerPoint Presentation</vt:lpstr>
      <vt:lpstr>THANK YOU / FINAL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VIRSRAKSTS</dc:title>
  <dc:creator>Gundars Strazdiņš</dc:creator>
  <cp:lastModifiedBy>Linda Mezecka</cp:lastModifiedBy>
  <cp:revision>5</cp:revision>
  <dcterms:created xsi:type="dcterms:W3CDTF">2019-03-10T15:44:34Z</dcterms:created>
  <dcterms:modified xsi:type="dcterms:W3CDTF">2019-03-15T11:36:37Z</dcterms:modified>
</cp:coreProperties>
</file>