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CE9"/>
    <a:srgbClr val="005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84" d="100"/>
          <a:sy n="84" d="100"/>
        </p:scale>
        <p:origin x="66" y="9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 l="41581"/>
          <a:stretch>
            <a:fillRect/>
          </a:stretch>
        </p:blipFill>
        <p:spPr bwMode="auto">
          <a:xfrm rot="10800000">
            <a:off x="8215402" y="0"/>
            <a:ext cx="928598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42910" y="2143122"/>
            <a:ext cx="7486648" cy="1102519"/>
          </a:xfrm>
        </p:spPr>
        <p:txBody>
          <a:bodyPr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2910" y="3429006"/>
            <a:ext cx="7529538" cy="800094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if necessary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714362"/>
            <a:ext cx="1876378" cy="100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Title for a Simple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00180"/>
            <a:ext cx="6686568" cy="3143272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600"/>
              </a:spcBef>
              <a:defRPr baseline="0"/>
            </a:lvl1pPr>
          </a:lstStyle>
          <a:p>
            <a:pPr lvl="0"/>
            <a:r>
              <a:rPr lang="en-US" dirty="0" smtClean="0"/>
              <a:t>Body copy goes here. The width of this part is no more than 2/3 of the width of the slide.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0AC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AC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2910" y="2978954"/>
            <a:ext cx="7772400" cy="664366"/>
          </a:xfrm>
        </p:spPr>
        <p:txBody>
          <a:bodyPr anchor="t">
            <a:noAutofit/>
          </a:bodyPr>
          <a:lstStyle>
            <a:lvl1pPr algn="l">
              <a:defRPr sz="34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2910" y="3732626"/>
            <a:ext cx="7772400" cy="696512"/>
          </a:xfrm>
        </p:spPr>
        <p:txBody>
          <a:bodyPr anchor="t">
            <a:norm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Additional information if needed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358" y="714362"/>
            <a:ext cx="947684" cy="947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 userDrawn="1"/>
        </p:nvPicPr>
        <p:blipFill>
          <a:blip r:embed="rId3" cstate="print"/>
          <a:srcRect l="1131" r="80892"/>
          <a:stretch>
            <a:fillRect/>
          </a:stretch>
        </p:blipFill>
        <p:spPr bwMode="auto">
          <a:xfrm rot="10800000">
            <a:off x="8858248" y="0"/>
            <a:ext cx="285752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 userDrawn="1"/>
        </p:nvSpPr>
        <p:spPr>
          <a:xfrm>
            <a:off x="695358" y="2071684"/>
            <a:ext cx="947684" cy="71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Slide with the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571617"/>
            <a:ext cx="4038600" cy="3023005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defRPr sz="1600" baseline="0"/>
            </a:lvl1pPr>
            <a:lvl2pPr marL="0" indent="0">
              <a:lnSpc>
                <a:spcPct val="120000"/>
              </a:lnSpc>
              <a:spcBef>
                <a:spcPts val="600"/>
              </a:spcBef>
              <a:defRPr sz="1600"/>
            </a:lvl2pPr>
            <a:lvl3pPr marL="0" indent="0">
              <a:lnSpc>
                <a:spcPct val="120000"/>
              </a:lnSpc>
              <a:spcBef>
                <a:spcPts val="600"/>
              </a:spcBef>
              <a:defRPr sz="1600"/>
            </a:lvl3pPr>
            <a:lvl4pPr marL="0" indent="0">
              <a:lnSpc>
                <a:spcPct val="120000"/>
              </a:lnSpc>
              <a:spcBef>
                <a:spcPts val="600"/>
              </a:spcBef>
              <a:defRPr sz="1600"/>
            </a:lvl4pPr>
            <a:lvl5pPr marL="0" indent="0">
              <a:lnSpc>
                <a:spcPct val="120000"/>
              </a:lnSpc>
              <a:spcBef>
                <a:spcPts val="6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Body copy here. Feel free to change the layout if needed.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571617"/>
            <a:ext cx="3495700" cy="3023005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defRPr sz="1600" baseline="0"/>
            </a:lvl1pPr>
            <a:lvl2pPr marL="0" indent="0">
              <a:lnSpc>
                <a:spcPct val="120000"/>
              </a:lnSpc>
              <a:spcBef>
                <a:spcPts val="600"/>
              </a:spcBef>
              <a:defRPr sz="1600"/>
            </a:lvl2pPr>
            <a:lvl3pPr marL="0" indent="0">
              <a:lnSpc>
                <a:spcPct val="120000"/>
              </a:lnSpc>
              <a:spcBef>
                <a:spcPts val="600"/>
              </a:spcBef>
              <a:defRPr sz="1600"/>
            </a:lvl3pPr>
            <a:lvl4pPr marL="0" indent="0">
              <a:lnSpc>
                <a:spcPct val="120000"/>
              </a:lnSpc>
              <a:spcBef>
                <a:spcPts val="600"/>
              </a:spcBef>
              <a:defRPr sz="1600"/>
            </a:lvl4pPr>
            <a:lvl5pPr marL="0" indent="0">
              <a:lnSpc>
                <a:spcPct val="120000"/>
              </a:lnSpc>
              <a:spcBef>
                <a:spcPts val="6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Here goes an image, flowchart, diagram or something else that illustrates the point.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Slide with the Title Only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00180"/>
            <a:ext cx="8229600" cy="3143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Body copy to be added here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43900" y="50004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 userDrawn="1"/>
        </p:nvSpPr>
        <p:spPr>
          <a:xfrm>
            <a:off x="8143900" y="0"/>
            <a:ext cx="571504" cy="1428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143900" y="5000642"/>
            <a:ext cx="571504" cy="1428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400" kern="1200" spc="-50" baseline="0">
          <a:solidFill>
            <a:srgbClr val="00587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143122"/>
            <a:ext cx="7486648" cy="1102519"/>
          </a:xfrm>
        </p:spPr>
        <p:txBody>
          <a:bodyPr/>
          <a:lstStyle/>
          <a:p>
            <a:r>
              <a:rPr lang="en-US" b="1" dirty="0" smtClean="0"/>
              <a:t>PRESENTATION TITLE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429006"/>
            <a:ext cx="7529538" cy="1357322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information if needed</a:t>
            </a:r>
            <a:endParaRPr lang="lv-LV" dirty="0" smtClean="0"/>
          </a:p>
          <a:p>
            <a:r>
              <a:rPr lang="lv-LV" dirty="0" smtClean="0"/>
              <a:t>/ </a:t>
            </a:r>
            <a:r>
              <a:rPr lang="en-US" dirty="0" smtClean="0"/>
              <a:t>Author </a:t>
            </a:r>
            <a:r>
              <a:rPr lang="lv-LV" dirty="0" smtClean="0"/>
              <a:t>/ </a:t>
            </a:r>
            <a:r>
              <a:rPr lang="en-US" dirty="0" smtClean="0"/>
              <a:t>Place or Venue </a:t>
            </a:r>
            <a:r>
              <a:rPr lang="lv-LV" dirty="0" smtClean="0"/>
              <a:t>/ </a:t>
            </a:r>
            <a:r>
              <a:rPr lang="en-US" dirty="0" smtClean="0"/>
              <a:t>Date</a:t>
            </a:r>
            <a:endParaRPr lang="lv-LV" dirty="0" smtClean="0"/>
          </a:p>
          <a:p>
            <a:r>
              <a:rPr lang="en-US" dirty="0" smtClean="0"/>
              <a:t>The blue line can be adjusted as needed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95358" y="3143254"/>
            <a:ext cx="1876378" cy="714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of the Slide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dirty="0" err="1" smtClean="0"/>
              <a:t>Text</a:t>
            </a:r>
            <a:r>
              <a:rPr lang="en-US" dirty="0" smtClean="0"/>
              <a:t> goes here. The width of this part is no more than 2/3 of the width of the slide.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472" y="2978954"/>
            <a:ext cx="7772400" cy="664366"/>
          </a:xfrm>
        </p:spPr>
        <p:txBody>
          <a:bodyPr/>
          <a:lstStyle/>
          <a:p>
            <a:r>
              <a:rPr lang="en-US" dirty="0" smtClean="0"/>
              <a:t>NEW SECTION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71472" y="3732626"/>
            <a:ext cx="7772400" cy="696512"/>
          </a:xfrm>
        </p:spPr>
        <p:txBody>
          <a:bodyPr/>
          <a:lstStyle/>
          <a:p>
            <a:r>
              <a:rPr lang="en-US" dirty="0" smtClean="0"/>
              <a:t>Additional information if needed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with the Image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lv-LV" dirty="0" err="1" smtClean="0"/>
              <a:t>Text</a:t>
            </a:r>
            <a:r>
              <a:rPr lang="en-US" dirty="0" smtClean="0"/>
              <a:t> goes here or on the other side.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Space for the image, illustration, diagram, chart or something else that illustrates the point.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with the Title Only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143122"/>
            <a:ext cx="7486648" cy="1102519"/>
          </a:xfrm>
        </p:spPr>
        <p:txBody>
          <a:bodyPr/>
          <a:lstStyle/>
          <a:p>
            <a:r>
              <a:rPr lang="en-US" b="1" dirty="0" smtClean="0"/>
              <a:t>THANK YOU / FINAL SLIDE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429006"/>
            <a:ext cx="7529538" cy="1357322"/>
          </a:xfrm>
        </p:spPr>
        <p:txBody>
          <a:bodyPr>
            <a:normAutofit/>
          </a:bodyPr>
          <a:lstStyle/>
          <a:p>
            <a:r>
              <a:rPr lang="en-US" dirty="0" smtClean="0"/>
              <a:t>More information goes here – e.g. contacts</a:t>
            </a:r>
            <a:endParaRPr lang="lv-LV" dirty="0" smtClean="0"/>
          </a:p>
          <a:p>
            <a:r>
              <a:rPr lang="en-US" dirty="0" smtClean="0"/>
              <a:t>Web address…</a:t>
            </a:r>
            <a:endParaRPr lang="lv-LV" dirty="0" smtClean="0"/>
          </a:p>
        </p:txBody>
      </p:sp>
      <p:sp>
        <p:nvSpPr>
          <p:cNvPr id="4" name="Rectangle 3"/>
          <p:cNvSpPr/>
          <p:nvPr/>
        </p:nvSpPr>
        <p:spPr>
          <a:xfrm>
            <a:off x="695358" y="3143254"/>
            <a:ext cx="1876378" cy="714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70527" y="1596428"/>
            <a:ext cx="5500726" cy="71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105</Words>
  <Application>Microsoft Office PowerPoint</Application>
  <PresentationFormat>On-screen Show (16:9)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PRESENTATION TITLE</vt:lpstr>
      <vt:lpstr>Title of the Slide</vt:lpstr>
      <vt:lpstr>NEW SECTION</vt:lpstr>
      <vt:lpstr>Slide with the Image</vt:lpstr>
      <vt:lpstr>Slide with the Title Only</vt:lpstr>
      <vt:lpstr>PowerPoint Presentation</vt:lpstr>
      <vt:lpstr>THANK YOU / FINAL SLIDE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VIRSRAKSTS</dc:title>
  <dc:creator>Gundars Strazdiņš</dc:creator>
  <cp:lastModifiedBy>Linda Mezecka</cp:lastModifiedBy>
  <cp:revision>5</cp:revision>
  <dcterms:created xsi:type="dcterms:W3CDTF">2019-03-10T15:44:34Z</dcterms:created>
  <dcterms:modified xsi:type="dcterms:W3CDTF">2019-03-15T11:36:37Z</dcterms:modified>
</cp:coreProperties>
</file>