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 id="2147483650" r:id="rId3"/>
  </p:sldMasterIdLst>
  <p:notesMasterIdLst>
    <p:notesMasterId r:id="rId24"/>
  </p:notesMasterIdLst>
  <p:sldIdLst>
    <p:sldId id="256" r:id="rId4"/>
    <p:sldId id="401" r:id="rId5"/>
    <p:sldId id="257" r:id="rId6"/>
    <p:sldId id="397" r:id="rId7"/>
    <p:sldId id="414" r:id="rId8"/>
    <p:sldId id="395" r:id="rId9"/>
    <p:sldId id="396" r:id="rId10"/>
    <p:sldId id="399" r:id="rId11"/>
    <p:sldId id="400" r:id="rId12"/>
    <p:sldId id="403" r:id="rId13"/>
    <p:sldId id="405" r:id="rId14"/>
    <p:sldId id="407" r:id="rId15"/>
    <p:sldId id="406" r:id="rId16"/>
    <p:sldId id="408" r:id="rId17"/>
    <p:sldId id="410" r:id="rId18"/>
    <p:sldId id="409" r:id="rId19"/>
    <p:sldId id="411" r:id="rId20"/>
    <p:sldId id="412" r:id="rId21"/>
    <p:sldId id="413" r:id="rId22"/>
    <p:sldId id="363" r:id="rId23"/>
  </p:sldIdLst>
  <p:sldSz cx="13003213" cy="9752013"/>
  <p:notesSz cx="6858000" cy="9144000"/>
  <p:defaultTextStyle>
    <a:defPPr>
      <a:defRPr lang="en-GB"/>
    </a:defPPr>
    <a:lvl1pPr algn="l" defTabSz="449263" rtl="0" eaLnBrk="0" fontAlgn="base" hangingPunct="0">
      <a:spcBef>
        <a:spcPct val="0"/>
      </a:spcBef>
      <a:spcAft>
        <a:spcPct val="0"/>
      </a:spcAft>
      <a:buClr>
        <a:srgbClr val="000000"/>
      </a:buClr>
      <a:buSzPct val="100000"/>
      <a:buFont typeface="Times New Roman" charset="0"/>
      <a:defRPr sz="1200" kern="1200">
        <a:solidFill>
          <a:schemeClr val="bg1"/>
        </a:solidFill>
        <a:latin typeface="Gill Sans" charset="0"/>
        <a:ea typeface="ＭＳ Ｐゴシック" charset="0"/>
        <a:cs typeface="ＭＳ Ｐゴシック" charset="0"/>
      </a:defRPr>
    </a:lvl1pPr>
    <a:lvl2pPr marL="742950" indent="-285750" algn="l" defTabSz="449263" rtl="0" eaLnBrk="0" fontAlgn="base" hangingPunct="0">
      <a:spcBef>
        <a:spcPct val="0"/>
      </a:spcBef>
      <a:spcAft>
        <a:spcPct val="0"/>
      </a:spcAft>
      <a:buClr>
        <a:srgbClr val="000000"/>
      </a:buClr>
      <a:buSzPct val="100000"/>
      <a:buFont typeface="Times New Roman" charset="0"/>
      <a:defRPr sz="1200" kern="1200">
        <a:solidFill>
          <a:schemeClr val="bg1"/>
        </a:solidFill>
        <a:latin typeface="Gill Sans" charset="0"/>
        <a:ea typeface="ＭＳ Ｐゴシック" charset="0"/>
        <a:cs typeface="ＭＳ Ｐゴシック" charset="0"/>
      </a:defRPr>
    </a:lvl2pPr>
    <a:lvl3pPr marL="1143000" indent="-228600" algn="l" defTabSz="449263" rtl="0" eaLnBrk="0" fontAlgn="base" hangingPunct="0">
      <a:spcBef>
        <a:spcPct val="0"/>
      </a:spcBef>
      <a:spcAft>
        <a:spcPct val="0"/>
      </a:spcAft>
      <a:buClr>
        <a:srgbClr val="000000"/>
      </a:buClr>
      <a:buSzPct val="100000"/>
      <a:buFont typeface="Times New Roman" charset="0"/>
      <a:defRPr sz="1200" kern="1200">
        <a:solidFill>
          <a:schemeClr val="bg1"/>
        </a:solidFill>
        <a:latin typeface="Gill Sans" charset="0"/>
        <a:ea typeface="ＭＳ Ｐゴシック" charset="0"/>
        <a:cs typeface="ＭＳ Ｐゴシック" charset="0"/>
      </a:defRPr>
    </a:lvl3pPr>
    <a:lvl4pPr marL="1600200" indent="-228600" algn="l" defTabSz="449263" rtl="0" eaLnBrk="0" fontAlgn="base" hangingPunct="0">
      <a:spcBef>
        <a:spcPct val="0"/>
      </a:spcBef>
      <a:spcAft>
        <a:spcPct val="0"/>
      </a:spcAft>
      <a:buClr>
        <a:srgbClr val="000000"/>
      </a:buClr>
      <a:buSzPct val="100000"/>
      <a:buFont typeface="Times New Roman" charset="0"/>
      <a:defRPr sz="1200" kern="1200">
        <a:solidFill>
          <a:schemeClr val="bg1"/>
        </a:solidFill>
        <a:latin typeface="Gill Sans" charset="0"/>
        <a:ea typeface="ＭＳ Ｐゴシック" charset="0"/>
        <a:cs typeface="ＭＳ Ｐゴシック" charset="0"/>
      </a:defRPr>
    </a:lvl4pPr>
    <a:lvl5pPr marL="2057400" indent="-228600" algn="l" defTabSz="449263" rtl="0" eaLnBrk="0" fontAlgn="base" hangingPunct="0">
      <a:spcBef>
        <a:spcPct val="0"/>
      </a:spcBef>
      <a:spcAft>
        <a:spcPct val="0"/>
      </a:spcAft>
      <a:buClr>
        <a:srgbClr val="000000"/>
      </a:buClr>
      <a:buSzPct val="100000"/>
      <a:buFont typeface="Times New Roman" charset="0"/>
      <a:defRPr sz="1200" kern="1200">
        <a:solidFill>
          <a:schemeClr val="bg1"/>
        </a:solidFill>
        <a:latin typeface="Gill Sans" charset="0"/>
        <a:ea typeface="ＭＳ Ｐゴシック" charset="0"/>
        <a:cs typeface="ＭＳ Ｐゴシック" charset="0"/>
      </a:defRPr>
    </a:lvl5pPr>
    <a:lvl6pPr marL="2286000" algn="l" defTabSz="457200" rtl="0" eaLnBrk="1" latinLnBrk="0" hangingPunct="1">
      <a:defRPr sz="1200" kern="1200">
        <a:solidFill>
          <a:schemeClr val="bg1"/>
        </a:solidFill>
        <a:latin typeface="Gill Sans" charset="0"/>
        <a:ea typeface="ＭＳ Ｐゴシック" charset="0"/>
        <a:cs typeface="ＭＳ Ｐゴシック" charset="0"/>
      </a:defRPr>
    </a:lvl6pPr>
    <a:lvl7pPr marL="2743200" algn="l" defTabSz="457200" rtl="0" eaLnBrk="1" latinLnBrk="0" hangingPunct="1">
      <a:defRPr sz="1200" kern="1200">
        <a:solidFill>
          <a:schemeClr val="bg1"/>
        </a:solidFill>
        <a:latin typeface="Gill Sans" charset="0"/>
        <a:ea typeface="ＭＳ Ｐゴシック" charset="0"/>
        <a:cs typeface="ＭＳ Ｐゴシック" charset="0"/>
      </a:defRPr>
    </a:lvl7pPr>
    <a:lvl8pPr marL="3200400" algn="l" defTabSz="457200" rtl="0" eaLnBrk="1" latinLnBrk="0" hangingPunct="1">
      <a:defRPr sz="1200" kern="1200">
        <a:solidFill>
          <a:schemeClr val="bg1"/>
        </a:solidFill>
        <a:latin typeface="Gill Sans" charset="0"/>
        <a:ea typeface="ＭＳ Ｐゴシック" charset="0"/>
        <a:cs typeface="ＭＳ Ｐゴシック" charset="0"/>
      </a:defRPr>
    </a:lvl8pPr>
    <a:lvl9pPr marL="3657600" algn="l" defTabSz="457200" rtl="0" eaLnBrk="1" latinLnBrk="0" hangingPunct="1">
      <a:defRPr sz="1200" kern="1200">
        <a:solidFill>
          <a:schemeClr val="bg1"/>
        </a:solidFill>
        <a:latin typeface="Gill Sans"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F001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328" y="-1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AutoShape 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098" name="AutoShape 2"/>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099" name="AutoShape 3"/>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00" name="AutoShape 4"/>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01" name="AutoShape 5"/>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02" name="AutoShape 6"/>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03" name="AutoShape 7"/>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04" name="AutoShape 8"/>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05" name="AutoShape 9"/>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06" name="AutoShape 10"/>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07" name="AutoShape 1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08" name="AutoShape 12"/>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09" name="AutoShape 13"/>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10" name="AutoShape 14"/>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11" name="AutoShape 15"/>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12" name="AutoShape 16"/>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13" name="AutoShape 17"/>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14" name="AutoShape 18"/>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15" name="AutoShape 19"/>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16" name="AutoShape 20"/>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17" name="AutoShape 2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18" name="AutoShape 22"/>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19" name="AutoShape 23"/>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20" name="AutoShape 24"/>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21" name="AutoShape 25"/>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22" name="AutoShape 26"/>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23" name="AutoShape 27"/>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24" name="AutoShape 28"/>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25" name="AutoShape 29"/>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126" name="Rectangle 30"/>
          <p:cNvSpPr>
            <a:spLocks noGrp="1" noRot="1" noChangeAspect="1" noChangeArrowheads="1"/>
          </p:cNvSpPr>
          <p:nvPr>
            <p:ph type="sldImg"/>
          </p:nvPr>
        </p:nvSpPr>
        <p:spPr bwMode="auto">
          <a:xfrm>
            <a:off x="-11798300" y="-11796713"/>
            <a:ext cx="11752262" cy="124460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sp>
      <p:sp>
        <p:nvSpPr>
          <p:cNvPr id="4127" name="Rectangle 31"/>
          <p:cNvSpPr>
            <a:spLocks noGrp="1" noChangeArrowheads="1"/>
          </p:cNvSpPr>
          <p:nvPr>
            <p:ph type="body"/>
          </p:nvPr>
        </p:nvSpPr>
        <p:spPr bwMode="auto">
          <a:xfrm>
            <a:off x="685800" y="4343400"/>
            <a:ext cx="5438775" cy="406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endParaRPr lang="en-US" noProof="0" smtClean="0"/>
          </a:p>
        </p:txBody>
      </p:sp>
    </p:spTree>
    <p:extLst>
      <p:ext uri="{BB962C8B-B14F-4D97-AF65-F5344CB8AC3E}">
        <p14:creationId xmlns:p14="http://schemas.microsoft.com/office/powerpoint/2010/main" val="2702279450"/>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3" name="Text Box 1"/>
          <p:cNvSpPr txBox="1">
            <a:spLocks noGrp="1" noRot="1" noChangeAspect="1" noChangeArrowheads="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15714" name="Text Box 2"/>
          <p:cNvSpPr txBox="1">
            <a:spLocks noGrp="1" noChangeArrowheads="1"/>
          </p:cNvSpPr>
          <p:nvPr>
            <p:ph type="body" idx="1"/>
          </p:nvPr>
        </p:nvSpPr>
        <p:spPr>
          <a:xfrm>
            <a:off x="685800" y="4343400"/>
            <a:ext cx="5440363" cy="4068763"/>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32493126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7" name="Text Box 1"/>
          <p:cNvSpPr txBox="1">
            <a:spLocks noGrp="1" noRot="1" noChangeAspect="1" noChangeArrowheads="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6978" name="Text Box 2"/>
          <p:cNvSpPr txBox="1">
            <a:spLocks noGrp="1" noChangeArrowheads="1"/>
          </p:cNvSpPr>
          <p:nvPr>
            <p:ph type="body" idx="1"/>
          </p:nvPr>
        </p:nvSpPr>
        <p:spPr>
          <a:xfrm>
            <a:off x="685800" y="4343400"/>
            <a:ext cx="5440363" cy="4068763"/>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21690798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7" name="Text Box 1"/>
          <p:cNvSpPr txBox="1">
            <a:spLocks noGrp="1" noRot="1" noChangeAspect="1" noChangeArrowheads="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6978" name="Text Box 2"/>
          <p:cNvSpPr txBox="1">
            <a:spLocks noGrp="1" noChangeArrowheads="1"/>
          </p:cNvSpPr>
          <p:nvPr>
            <p:ph type="body" idx="1"/>
          </p:nvPr>
        </p:nvSpPr>
        <p:spPr>
          <a:xfrm>
            <a:off x="685800" y="4343400"/>
            <a:ext cx="5440363" cy="4068763"/>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2169079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9985" name="Text Box 1"/>
          <p:cNvSpPr txBox="1">
            <a:spLocks noGrp="1" noRot="1" noChangeAspect="1" noChangeArrowheads="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69986" name="Text Box 2"/>
          <p:cNvSpPr txBox="1">
            <a:spLocks noGrp="1" noChangeArrowheads="1"/>
          </p:cNvSpPr>
          <p:nvPr>
            <p:ph type="body" idx="1"/>
          </p:nvPr>
        </p:nvSpPr>
        <p:spPr>
          <a:xfrm>
            <a:off x="685800" y="4343400"/>
            <a:ext cx="5456238" cy="4084638"/>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9pPr>
          </a:lstStyle>
          <a:p>
            <a:pPr>
              <a:spcBef>
                <a:spcPts val="450"/>
              </a:spcBef>
              <a:buClrTx/>
              <a:buFontTx/>
              <a:buNone/>
              <a:defRPr/>
            </a:pPr>
            <a:r>
              <a:rPr lang="lv-LV" smtClean="0">
                <a:cs typeface="Arial Unicode MS" charset="0"/>
              </a:rPr>
              <a:t>Ķīlas tiesības reģistrācija zemesgrāmatā – var pārvērst hipotēkā</a:t>
            </a:r>
          </a:p>
          <a:p>
            <a:pPr>
              <a:spcBef>
                <a:spcPts val="450"/>
              </a:spcBef>
              <a:buClrTx/>
              <a:buFontTx/>
              <a:buNone/>
              <a:defRPr/>
            </a:pPr>
            <a:r>
              <a:rPr lang="lv-LV" smtClean="0">
                <a:cs typeface="Arial Unicode MS" charset="0"/>
              </a:rPr>
              <a:t>VZD ķīlas tiesības atzīme</a:t>
            </a:r>
          </a:p>
          <a:p>
            <a:pPr>
              <a:spcBef>
                <a:spcPts val="450"/>
              </a:spcBef>
              <a:buClrTx/>
              <a:buFontTx/>
              <a:buNone/>
              <a:defRPr/>
            </a:pPr>
            <a:endParaRPr lang="lv-LV" smtClean="0">
              <a:cs typeface="Arial Unicode MS" charset="0"/>
            </a:endParaRPr>
          </a:p>
          <a:p>
            <a:pPr>
              <a:spcBef>
                <a:spcPts val="450"/>
              </a:spcBef>
              <a:buClrTx/>
              <a:buFontTx/>
              <a:buNone/>
              <a:defRPr/>
            </a:pPr>
            <a:r>
              <a:rPr lang="lv-LV" smtClean="0">
                <a:cs typeface="Arial Unicode MS" charset="0"/>
              </a:rPr>
              <a:t>CSDD reģistrēts aizliegums</a:t>
            </a:r>
          </a:p>
          <a:p>
            <a:pPr>
              <a:spcBef>
                <a:spcPts val="450"/>
              </a:spcBef>
              <a:buClrTx/>
              <a:buFontTx/>
              <a:buNone/>
              <a:defRPr/>
            </a:pPr>
            <a:endParaRPr lang="lv-LV" smtClean="0">
              <a:cs typeface="Arial Unicode MS" charset="0"/>
            </a:endParaRPr>
          </a:p>
          <a:p>
            <a:pPr>
              <a:spcBef>
                <a:spcPts val="450"/>
              </a:spcBef>
              <a:buClrTx/>
              <a:buFontTx/>
              <a:buNone/>
              <a:defRPr/>
            </a:pPr>
            <a:r>
              <a:rPr lang="lv-LV" smtClean="0">
                <a:cs typeface="Arial Unicode MS" charset="0"/>
              </a:rPr>
              <a:t>LB kredītu reģistrā reģistrēta finanšu ķīla </a:t>
            </a:r>
          </a:p>
        </p:txBody>
      </p:sp>
    </p:spTree>
    <p:extLst>
      <p:ext uri="{BB962C8B-B14F-4D97-AF65-F5344CB8AC3E}">
        <p14:creationId xmlns:p14="http://schemas.microsoft.com/office/powerpoint/2010/main" val="943484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7" name="Text Box 1"/>
          <p:cNvSpPr txBox="1">
            <a:spLocks noGrp="1" noRot="1" noChangeAspect="1" noChangeArrowheads="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6978" name="Text Box 2"/>
          <p:cNvSpPr txBox="1">
            <a:spLocks noGrp="1" noChangeArrowheads="1"/>
          </p:cNvSpPr>
          <p:nvPr>
            <p:ph type="body" idx="1"/>
          </p:nvPr>
        </p:nvSpPr>
        <p:spPr>
          <a:xfrm>
            <a:off x="685800" y="4343400"/>
            <a:ext cx="5440363" cy="4068763"/>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2169079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7" name="Text Box 1"/>
          <p:cNvSpPr txBox="1">
            <a:spLocks noGrp="1" noRot="1" noChangeAspect="1" noChangeArrowheads="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6978" name="Text Box 2"/>
          <p:cNvSpPr txBox="1">
            <a:spLocks noGrp="1" noChangeArrowheads="1"/>
          </p:cNvSpPr>
          <p:nvPr>
            <p:ph type="body" idx="1"/>
          </p:nvPr>
        </p:nvSpPr>
        <p:spPr>
          <a:xfrm>
            <a:off x="685800" y="4343400"/>
            <a:ext cx="5440363" cy="4068763"/>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21690798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7" name="Text Box 1"/>
          <p:cNvSpPr txBox="1">
            <a:spLocks noGrp="1" noRot="1" noChangeAspect="1" noChangeArrowheads="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6978" name="Text Box 2"/>
          <p:cNvSpPr txBox="1">
            <a:spLocks noGrp="1" noChangeArrowheads="1"/>
          </p:cNvSpPr>
          <p:nvPr>
            <p:ph type="body" idx="1"/>
          </p:nvPr>
        </p:nvSpPr>
        <p:spPr>
          <a:xfrm>
            <a:off x="685800" y="4343400"/>
            <a:ext cx="5440363" cy="4068763"/>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21690798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3233" name="Text Box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23234" name="Text Box 2"/>
          <p:cNvSpPr txBox="1">
            <a:spLocks noGrp="1" noChangeArrowheads="1"/>
          </p:cNvSpPr>
          <p:nvPr>
            <p:ph type="body" idx="1"/>
          </p:nvPr>
        </p:nvSpPr>
        <p:spPr bwMode="auto">
          <a:xfrm>
            <a:off x="685800" y="4343400"/>
            <a:ext cx="5446713" cy="40767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9pPr>
          </a:lstStyle>
          <a:p>
            <a:pPr>
              <a:spcBef>
                <a:spcPts val="450"/>
              </a:spcBef>
              <a:buClrTx/>
              <a:buFontTx/>
              <a:buNone/>
            </a:pPr>
            <a:endParaRPr lang="lv-LV">
              <a:cs typeface="Arial Unicode MS" charset="0"/>
            </a:endParaRPr>
          </a:p>
          <a:p>
            <a:pPr>
              <a:spcBef>
                <a:spcPts val="450"/>
              </a:spcBef>
              <a:buClrTx/>
              <a:buFontTx/>
              <a:buNone/>
            </a:pPr>
            <a:endParaRPr lang="lv-LV">
              <a:cs typeface="Arial Unicode MS"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7393" name="Text Box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7394" name="Text Box 2"/>
          <p:cNvSpPr txBox="1">
            <a:spLocks noGrp="1" noChangeArrowheads="1"/>
          </p:cNvSpPr>
          <p:nvPr>
            <p:ph type="body" idx="1"/>
          </p:nvPr>
        </p:nvSpPr>
        <p:spPr bwMode="auto">
          <a:xfrm>
            <a:off x="685800" y="4343400"/>
            <a:ext cx="5440363" cy="40687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spcBef>
                <a:spcPts val="450"/>
              </a:spcBef>
              <a:buClrTx/>
              <a:buFontTx/>
              <a:buNone/>
            </a:pPr>
            <a:r>
              <a:rPr lang="lv-LV" dirty="0" smtClean="0">
                <a:cs typeface="Arial Unicode MS" charset="0"/>
              </a:rPr>
              <a:t>LV administrators pārdod Lietuvā īpašumu – LV dod pilnvaras, kuras jāatzīst, jāpārdod pēc Lietuvas likuma.</a:t>
            </a:r>
            <a:endParaRPr lang="lv-LV" dirty="0">
              <a:cs typeface="Arial Unicode MS"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7393" name="Text Box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7394" name="Text Box 2"/>
          <p:cNvSpPr txBox="1">
            <a:spLocks noGrp="1" noChangeArrowheads="1"/>
          </p:cNvSpPr>
          <p:nvPr>
            <p:ph type="body" idx="1"/>
          </p:nvPr>
        </p:nvSpPr>
        <p:spPr bwMode="auto">
          <a:xfrm>
            <a:off x="685800" y="4343400"/>
            <a:ext cx="5440363" cy="40687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spcBef>
                <a:spcPts val="450"/>
              </a:spcBef>
              <a:buClrTx/>
              <a:buFontTx/>
              <a:buNone/>
            </a:pPr>
            <a:r>
              <a:rPr lang="lv-LV" dirty="0" smtClean="0">
                <a:cs typeface="Arial Unicode MS" charset="0"/>
              </a:rPr>
              <a:t>LV administrators pārdod Lietuvā īpašumu – LV dod pilnvaras, kuras jāatzīst, jāpārdod pēc Lietuvas likuma.</a:t>
            </a:r>
            <a:endParaRPr lang="lv-LV" dirty="0">
              <a:cs typeface="Arial Unicode MS"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281" name="Text Box 1"/>
          <p:cNvSpPr txBox="1">
            <a:spLocks noGrp="1" noRot="1" noChangeAspect="1" noChangeArrowheads="1"/>
          </p:cNvSpPr>
          <p:nvPr>
            <p:ph type="sldImg"/>
          </p:nvPr>
        </p:nvSpPr>
        <p:spPr>
          <a:xfrm>
            <a:off x="-14225588" y="-11796713"/>
            <a:ext cx="16643351" cy="12482513"/>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25282" name="Text Box 2"/>
          <p:cNvSpPr txBox="1">
            <a:spLocks noGrp="1" noChangeArrowheads="1"/>
          </p:cNvSpPr>
          <p:nvPr>
            <p:ph type="body" idx="1"/>
          </p:nvPr>
        </p:nvSpPr>
        <p:spPr>
          <a:xfrm>
            <a:off x="685800" y="4343400"/>
            <a:ext cx="5440363" cy="4068763"/>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955693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7" name="Text Box 1"/>
          <p:cNvSpPr txBox="1">
            <a:spLocks noGrp="1" noRot="1" noChangeAspect="1" noChangeArrowheads="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6978" name="Text Box 2"/>
          <p:cNvSpPr txBox="1">
            <a:spLocks noGrp="1" noChangeArrowheads="1"/>
          </p:cNvSpPr>
          <p:nvPr>
            <p:ph type="body" idx="1"/>
          </p:nvPr>
        </p:nvSpPr>
        <p:spPr>
          <a:xfrm>
            <a:off x="685800" y="4343400"/>
            <a:ext cx="5440363" cy="4068763"/>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2169079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7" name="Text Box 1"/>
          <p:cNvSpPr txBox="1">
            <a:spLocks noGrp="1" noRot="1" noChangeAspect="1" noChangeArrowheads="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16738" name="Text Box 2"/>
          <p:cNvSpPr txBox="1">
            <a:spLocks noGrp="1" noChangeArrowheads="1"/>
          </p:cNvSpPr>
          <p:nvPr>
            <p:ph type="body" idx="1"/>
          </p:nvPr>
        </p:nvSpPr>
        <p:spPr>
          <a:xfrm>
            <a:off x="685800" y="4343400"/>
            <a:ext cx="5440363" cy="4068763"/>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3131043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7" name="Text Box 1"/>
          <p:cNvSpPr txBox="1">
            <a:spLocks noGrp="1" noRot="1" noChangeAspect="1" noChangeArrowheads="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6978" name="Text Box 2"/>
          <p:cNvSpPr txBox="1">
            <a:spLocks noGrp="1" noChangeArrowheads="1"/>
          </p:cNvSpPr>
          <p:nvPr>
            <p:ph type="body" idx="1"/>
          </p:nvPr>
        </p:nvSpPr>
        <p:spPr>
          <a:xfrm>
            <a:off x="685800" y="4343400"/>
            <a:ext cx="5440363" cy="4068763"/>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2169079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7" name="Text Box 1"/>
          <p:cNvSpPr txBox="1">
            <a:spLocks noGrp="1" noRot="1" noChangeAspect="1" noChangeArrowheads="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6978" name="Text Box 2"/>
          <p:cNvSpPr txBox="1">
            <a:spLocks noGrp="1" noChangeArrowheads="1"/>
          </p:cNvSpPr>
          <p:nvPr>
            <p:ph type="body" idx="1"/>
          </p:nvPr>
        </p:nvSpPr>
        <p:spPr>
          <a:xfrm>
            <a:off x="685800" y="4343400"/>
            <a:ext cx="5440363" cy="4068763"/>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2169079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7" name="Text Box 1"/>
          <p:cNvSpPr txBox="1">
            <a:spLocks noGrp="1" noRot="1" noChangeAspect="1" noChangeArrowheads="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6978" name="Text Box 2"/>
          <p:cNvSpPr txBox="1">
            <a:spLocks noGrp="1" noChangeArrowheads="1"/>
          </p:cNvSpPr>
          <p:nvPr>
            <p:ph type="body" idx="1"/>
          </p:nvPr>
        </p:nvSpPr>
        <p:spPr>
          <a:xfrm>
            <a:off x="685800" y="4343400"/>
            <a:ext cx="5440363" cy="4068763"/>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21690798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7" name="Text Box 1"/>
          <p:cNvSpPr txBox="1">
            <a:spLocks noGrp="1" noRot="1" noChangeAspect="1" noChangeArrowheads="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6978" name="Text Box 2"/>
          <p:cNvSpPr txBox="1">
            <a:spLocks noGrp="1" noChangeArrowheads="1"/>
          </p:cNvSpPr>
          <p:nvPr>
            <p:ph type="body" idx="1"/>
          </p:nvPr>
        </p:nvSpPr>
        <p:spPr>
          <a:xfrm>
            <a:off x="685800" y="4343400"/>
            <a:ext cx="5440363" cy="4068763"/>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2169079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7" name="Text Box 1"/>
          <p:cNvSpPr txBox="1">
            <a:spLocks noGrp="1" noRot="1" noChangeAspect="1" noChangeArrowheads="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6978" name="Text Box 2"/>
          <p:cNvSpPr txBox="1">
            <a:spLocks noGrp="1" noChangeArrowheads="1"/>
          </p:cNvSpPr>
          <p:nvPr>
            <p:ph type="body" idx="1"/>
          </p:nvPr>
        </p:nvSpPr>
        <p:spPr>
          <a:xfrm>
            <a:off x="685800" y="4343400"/>
            <a:ext cx="5440363" cy="4068763"/>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2169079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7" name="Text Box 1"/>
          <p:cNvSpPr txBox="1">
            <a:spLocks noGrp="1" noRot="1" noChangeAspect="1" noChangeArrowheads="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6978" name="Text Box 2"/>
          <p:cNvSpPr txBox="1">
            <a:spLocks noGrp="1" noChangeArrowheads="1"/>
          </p:cNvSpPr>
          <p:nvPr>
            <p:ph type="body" idx="1"/>
          </p:nvPr>
        </p:nvSpPr>
        <p:spPr>
          <a:xfrm>
            <a:off x="685800" y="4343400"/>
            <a:ext cx="5440363" cy="4068763"/>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val="2169079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28950"/>
            <a:ext cx="11053763" cy="2090738"/>
          </a:xfrm>
        </p:spPr>
        <p:txBody>
          <a:bodyPr/>
          <a:lstStyle/>
          <a:p>
            <a:r>
              <a:rPr lang="lv-LV" smtClean="0"/>
              <a:t>Click to edit Master title style</a:t>
            </a:r>
            <a:endParaRPr lang="en-US"/>
          </a:p>
        </p:txBody>
      </p:sp>
      <p:sp>
        <p:nvSpPr>
          <p:cNvPr id="3" name="Subtitle 2"/>
          <p:cNvSpPr>
            <a:spLocks noGrp="1"/>
          </p:cNvSpPr>
          <p:nvPr>
            <p:ph type="subTitle" idx="1"/>
          </p:nvPr>
        </p:nvSpPr>
        <p:spPr>
          <a:xfrm>
            <a:off x="1951038" y="5526088"/>
            <a:ext cx="9101137"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lv-LV" smtClean="0"/>
              <a:t>Click to edit Master subtitle style</a:t>
            </a:r>
            <a:endParaRPr lang="en-US"/>
          </a:p>
        </p:txBody>
      </p:sp>
    </p:spTree>
    <p:extLst>
      <p:ext uri="{BB962C8B-B14F-4D97-AF65-F5344CB8AC3E}">
        <p14:creationId xmlns:p14="http://schemas.microsoft.com/office/powerpoint/2010/main" val="3620865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Tree>
    <p:extLst>
      <p:ext uri="{BB962C8B-B14F-4D97-AF65-F5344CB8AC3E}">
        <p14:creationId xmlns:p14="http://schemas.microsoft.com/office/powerpoint/2010/main" val="358127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93238" y="-77788"/>
            <a:ext cx="2913062" cy="10556876"/>
          </a:xfrm>
        </p:spPr>
        <p:txBody>
          <a:bodyPr vert="eaVert"/>
          <a:lstStyle/>
          <a:p>
            <a:r>
              <a:rPr lang="lv-LV" smtClean="0"/>
              <a:t>Click to edit Master title style</a:t>
            </a:r>
            <a:endParaRPr lang="en-US"/>
          </a:p>
        </p:txBody>
      </p:sp>
      <p:sp>
        <p:nvSpPr>
          <p:cNvPr id="3" name="Vertical Text Placeholder 2"/>
          <p:cNvSpPr>
            <a:spLocks noGrp="1"/>
          </p:cNvSpPr>
          <p:nvPr>
            <p:ph type="body" orient="vert" idx="1"/>
          </p:nvPr>
        </p:nvSpPr>
        <p:spPr>
          <a:xfrm>
            <a:off x="650875" y="-77788"/>
            <a:ext cx="8589963" cy="10556876"/>
          </a:xfrm>
        </p:spPr>
        <p:txBody>
          <a:bodyPr vert="eaVert"/>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Tree>
    <p:extLst>
      <p:ext uri="{BB962C8B-B14F-4D97-AF65-F5344CB8AC3E}">
        <p14:creationId xmlns:p14="http://schemas.microsoft.com/office/powerpoint/2010/main" val="20276325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28950"/>
            <a:ext cx="11053763" cy="2090738"/>
          </a:xfrm>
        </p:spPr>
        <p:txBody>
          <a:bodyPr/>
          <a:lstStyle/>
          <a:p>
            <a:r>
              <a:rPr lang="lv-LV" smtClean="0"/>
              <a:t>Click to edit Master title style</a:t>
            </a:r>
            <a:endParaRPr lang="en-US"/>
          </a:p>
        </p:txBody>
      </p:sp>
      <p:sp>
        <p:nvSpPr>
          <p:cNvPr id="3" name="Subtitle 2"/>
          <p:cNvSpPr>
            <a:spLocks noGrp="1"/>
          </p:cNvSpPr>
          <p:nvPr>
            <p:ph type="subTitle" idx="1"/>
          </p:nvPr>
        </p:nvSpPr>
        <p:spPr>
          <a:xfrm>
            <a:off x="1951038" y="5526088"/>
            <a:ext cx="9101137"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lv-LV" smtClean="0"/>
              <a:t>Click to edit Master subtitle style</a:t>
            </a:r>
            <a:endParaRPr lang="en-US"/>
          </a:p>
        </p:txBody>
      </p:sp>
    </p:spTree>
    <p:extLst>
      <p:ext uri="{BB962C8B-B14F-4D97-AF65-F5344CB8AC3E}">
        <p14:creationId xmlns:p14="http://schemas.microsoft.com/office/powerpoint/2010/main" val="1003725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Content Placeholder 2"/>
          <p:cNvSpPr>
            <a:spLocks noGrp="1"/>
          </p:cNvSpPr>
          <p:nvPr>
            <p:ph idx="1"/>
          </p:nvPr>
        </p:nvSpPr>
        <p:spPr/>
        <p:txBody>
          <a:body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Tree>
    <p:extLst>
      <p:ext uri="{BB962C8B-B14F-4D97-AF65-F5344CB8AC3E}">
        <p14:creationId xmlns:p14="http://schemas.microsoft.com/office/powerpoint/2010/main" val="3766136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5863"/>
            <a:ext cx="11052175" cy="1938337"/>
          </a:xfrm>
        </p:spPr>
        <p:txBody>
          <a:bodyPr anchor="t"/>
          <a:lstStyle>
            <a:lvl1pPr algn="l">
              <a:defRPr sz="4000" b="1" cap="all"/>
            </a:lvl1pPr>
          </a:lstStyle>
          <a:p>
            <a:r>
              <a:rPr lang="lv-LV" smtClean="0"/>
              <a:t>Click to edit Master title style</a:t>
            </a:r>
            <a:endParaRPr lang="en-US"/>
          </a:p>
        </p:txBody>
      </p:sp>
      <p:sp>
        <p:nvSpPr>
          <p:cNvPr id="3" name="Text Placeholder 2"/>
          <p:cNvSpPr>
            <a:spLocks noGrp="1"/>
          </p:cNvSpPr>
          <p:nvPr>
            <p:ph type="body" idx="1"/>
          </p:nvPr>
        </p:nvSpPr>
        <p:spPr>
          <a:xfrm>
            <a:off x="1027113" y="4133850"/>
            <a:ext cx="11052175" cy="213201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lv-LV" smtClean="0"/>
              <a:t>Click to edit Master text styles</a:t>
            </a:r>
          </a:p>
        </p:txBody>
      </p:sp>
    </p:spTree>
    <p:extLst>
      <p:ext uri="{BB962C8B-B14F-4D97-AF65-F5344CB8AC3E}">
        <p14:creationId xmlns:p14="http://schemas.microsoft.com/office/powerpoint/2010/main" val="331816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Content Placeholder 2"/>
          <p:cNvSpPr>
            <a:spLocks noGrp="1"/>
          </p:cNvSpPr>
          <p:nvPr>
            <p:ph sz="half" idx="1"/>
          </p:nvPr>
        </p:nvSpPr>
        <p:spPr>
          <a:xfrm>
            <a:off x="650875" y="2282825"/>
            <a:ext cx="5751513" cy="8196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Content Placeholder 3"/>
          <p:cNvSpPr>
            <a:spLocks noGrp="1"/>
          </p:cNvSpPr>
          <p:nvPr>
            <p:ph sz="half" idx="2"/>
          </p:nvPr>
        </p:nvSpPr>
        <p:spPr>
          <a:xfrm>
            <a:off x="6554788" y="2282825"/>
            <a:ext cx="5751512" cy="8196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Tree>
    <p:extLst>
      <p:ext uri="{BB962C8B-B14F-4D97-AF65-F5344CB8AC3E}">
        <p14:creationId xmlns:p14="http://schemas.microsoft.com/office/powerpoint/2010/main" val="39430189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1463" cy="1625600"/>
          </a:xfrm>
        </p:spPr>
        <p:txBody>
          <a:bodyPr/>
          <a:lstStyle>
            <a:lvl1pPr>
              <a:defRPr/>
            </a:lvl1pPr>
          </a:lstStyle>
          <a:p>
            <a:r>
              <a:rPr lang="lv-LV"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Click to edit Master text styles</a:t>
            </a:r>
          </a:p>
        </p:txBody>
      </p:sp>
      <p:sp>
        <p:nvSpPr>
          <p:cNvPr id="4" name="Content Placeholder 3"/>
          <p:cNvSpPr>
            <a:spLocks noGrp="1"/>
          </p:cNvSpPr>
          <p:nvPr>
            <p:ph sz="half" idx="2"/>
          </p:nvPr>
        </p:nvSpPr>
        <p:spPr>
          <a:xfrm>
            <a:off x="650875" y="3092450"/>
            <a:ext cx="5745163"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5" name="Text Placeholder 4"/>
          <p:cNvSpPr>
            <a:spLocks noGrp="1"/>
          </p:cNvSpPr>
          <p:nvPr>
            <p:ph type="body" sz="quarter" idx="3"/>
          </p:nvPr>
        </p:nvSpPr>
        <p:spPr>
          <a:xfrm>
            <a:off x="6605588" y="2182813"/>
            <a:ext cx="5746750"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Click to edit Master text styles</a:t>
            </a:r>
          </a:p>
        </p:txBody>
      </p:sp>
      <p:sp>
        <p:nvSpPr>
          <p:cNvPr id="6" name="Content Placeholder 5"/>
          <p:cNvSpPr>
            <a:spLocks noGrp="1"/>
          </p:cNvSpPr>
          <p:nvPr>
            <p:ph sz="quarter" idx="4"/>
          </p:nvPr>
        </p:nvSpPr>
        <p:spPr>
          <a:xfrm>
            <a:off x="6605588" y="3092450"/>
            <a:ext cx="5746750"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Tree>
    <p:extLst>
      <p:ext uri="{BB962C8B-B14F-4D97-AF65-F5344CB8AC3E}">
        <p14:creationId xmlns:p14="http://schemas.microsoft.com/office/powerpoint/2010/main" val="404274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Tree>
    <p:extLst>
      <p:ext uri="{BB962C8B-B14F-4D97-AF65-F5344CB8AC3E}">
        <p14:creationId xmlns:p14="http://schemas.microsoft.com/office/powerpoint/2010/main" val="13631187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07057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6725" cy="1651000"/>
          </a:xfrm>
        </p:spPr>
        <p:txBody>
          <a:bodyPr anchor="b"/>
          <a:lstStyle>
            <a:lvl1pPr algn="l">
              <a:defRPr sz="2000" b="1"/>
            </a:lvl1pPr>
          </a:lstStyle>
          <a:p>
            <a:r>
              <a:rPr lang="lv-LV" smtClean="0"/>
              <a:t>Click to edit Master title style</a:t>
            </a:r>
            <a:endParaRPr lang="en-US"/>
          </a:p>
        </p:txBody>
      </p:sp>
      <p:sp>
        <p:nvSpPr>
          <p:cNvPr id="3" name="Content Placeholder 2"/>
          <p:cNvSpPr>
            <a:spLocks noGrp="1"/>
          </p:cNvSpPr>
          <p:nvPr>
            <p:ph idx="1"/>
          </p:nvPr>
        </p:nvSpPr>
        <p:spPr>
          <a:xfrm>
            <a:off x="5083175" y="388938"/>
            <a:ext cx="7269163" cy="8321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Text Placeholder 3"/>
          <p:cNvSpPr>
            <a:spLocks noGrp="1"/>
          </p:cNvSpPr>
          <p:nvPr>
            <p:ph type="body" sz="half" idx="2"/>
          </p:nvPr>
        </p:nvSpPr>
        <p:spPr>
          <a:xfrm>
            <a:off x="650875" y="2039938"/>
            <a:ext cx="4276725"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Click to edit Master text styles</a:t>
            </a:r>
          </a:p>
        </p:txBody>
      </p:sp>
    </p:spTree>
    <p:extLst>
      <p:ext uri="{BB962C8B-B14F-4D97-AF65-F5344CB8AC3E}">
        <p14:creationId xmlns:p14="http://schemas.microsoft.com/office/powerpoint/2010/main" val="3281859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Content Placeholder 2"/>
          <p:cNvSpPr>
            <a:spLocks noGrp="1"/>
          </p:cNvSpPr>
          <p:nvPr>
            <p:ph idx="1"/>
          </p:nvPr>
        </p:nvSpPr>
        <p:spPr/>
        <p:txBody>
          <a:body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Tree>
    <p:extLst>
      <p:ext uri="{BB962C8B-B14F-4D97-AF65-F5344CB8AC3E}">
        <p14:creationId xmlns:p14="http://schemas.microsoft.com/office/powerpoint/2010/main" val="15479348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7938" y="6826250"/>
            <a:ext cx="7802562" cy="806450"/>
          </a:xfrm>
        </p:spPr>
        <p:txBody>
          <a:bodyPr anchor="b"/>
          <a:lstStyle>
            <a:lvl1pPr algn="l">
              <a:defRPr sz="2000" b="1"/>
            </a:lvl1pPr>
          </a:lstStyle>
          <a:p>
            <a:r>
              <a:rPr lang="lv-LV" smtClean="0"/>
              <a:t>Click to edit Master title style</a:t>
            </a:r>
            <a:endParaRPr lang="en-US"/>
          </a:p>
        </p:txBody>
      </p:sp>
      <p:sp>
        <p:nvSpPr>
          <p:cNvPr id="3" name="Picture Placeholder 2"/>
          <p:cNvSpPr>
            <a:spLocks noGrp="1"/>
          </p:cNvSpPr>
          <p:nvPr>
            <p:ph type="pic" idx="1"/>
          </p:nvPr>
        </p:nvSpPr>
        <p:spPr>
          <a:xfrm>
            <a:off x="2547938" y="871538"/>
            <a:ext cx="7802562"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547938" y="7632700"/>
            <a:ext cx="7802562" cy="1144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Click to edit Master text styles</a:t>
            </a:r>
          </a:p>
        </p:txBody>
      </p:sp>
    </p:spTree>
    <p:extLst>
      <p:ext uri="{BB962C8B-B14F-4D97-AF65-F5344CB8AC3E}">
        <p14:creationId xmlns:p14="http://schemas.microsoft.com/office/powerpoint/2010/main" val="31997783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Tree>
    <p:extLst>
      <p:ext uri="{BB962C8B-B14F-4D97-AF65-F5344CB8AC3E}">
        <p14:creationId xmlns:p14="http://schemas.microsoft.com/office/powerpoint/2010/main" val="34996583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93238" y="-77788"/>
            <a:ext cx="2913062" cy="10556876"/>
          </a:xfrm>
        </p:spPr>
        <p:txBody>
          <a:bodyPr vert="eaVert"/>
          <a:lstStyle/>
          <a:p>
            <a:r>
              <a:rPr lang="lv-LV" smtClean="0"/>
              <a:t>Click to edit Master title style</a:t>
            </a:r>
            <a:endParaRPr lang="en-US"/>
          </a:p>
        </p:txBody>
      </p:sp>
      <p:sp>
        <p:nvSpPr>
          <p:cNvPr id="3" name="Vertical Text Placeholder 2"/>
          <p:cNvSpPr>
            <a:spLocks noGrp="1"/>
          </p:cNvSpPr>
          <p:nvPr>
            <p:ph type="body" orient="vert" idx="1"/>
          </p:nvPr>
        </p:nvSpPr>
        <p:spPr>
          <a:xfrm>
            <a:off x="650875" y="-77788"/>
            <a:ext cx="8589963" cy="10556876"/>
          </a:xfrm>
        </p:spPr>
        <p:txBody>
          <a:bodyPr vert="eaVert"/>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Tree>
    <p:extLst>
      <p:ext uri="{BB962C8B-B14F-4D97-AF65-F5344CB8AC3E}">
        <p14:creationId xmlns:p14="http://schemas.microsoft.com/office/powerpoint/2010/main" val="194919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28950"/>
            <a:ext cx="11053763" cy="2090738"/>
          </a:xfrm>
        </p:spPr>
        <p:txBody>
          <a:bodyPr/>
          <a:lstStyle/>
          <a:p>
            <a:r>
              <a:rPr lang="lv-LV" smtClean="0"/>
              <a:t>Click to edit Master title style</a:t>
            </a:r>
            <a:endParaRPr lang="en-US"/>
          </a:p>
        </p:txBody>
      </p:sp>
      <p:sp>
        <p:nvSpPr>
          <p:cNvPr id="3" name="Subtitle 2"/>
          <p:cNvSpPr>
            <a:spLocks noGrp="1"/>
          </p:cNvSpPr>
          <p:nvPr>
            <p:ph type="subTitle" idx="1"/>
          </p:nvPr>
        </p:nvSpPr>
        <p:spPr>
          <a:xfrm>
            <a:off x="1951038" y="5526088"/>
            <a:ext cx="9101137"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lv-LV" smtClean="0"/>
              <a:t>Click to edit Master subtitle style</a:t>
            </a:r>
            <a:endParaRPr lang="en-US"/>
          </a:p>
        </p:txBody>
      </p:sp>
    </p:spTree>
    <p:extLst>
      <p:ext uri="{BB962C8B-B14F-4D97-AF65-F5344CB8AC3E}">
        <p14:creationId xmlns:p14="http://schemas.microsoft.com/office/powerpoint/2010/main" val="9533747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Content Placeholder 2"/>
          <p:cNvSpPr>
            <a:spLocks noGrp="1"/>
          </p:cNvSpPr>
          <p:nvPr>
            <p:ph idx="1"/>
          </p:nvPr>
        </p:nvSpPr>
        <p:spPr/>
        <p:txBody>
          <a:body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Tree>
    <p:extLst>
      <p:ext uri="{BB962C8B-B14F-4D97-AF65-F5344CB8AC3E}">
        <p14:creationId xmlns:p14="http://schemas.microsoft.com/office/powerpoint/2010/main" val="16333957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5863"/>
            <a:ext cx="11052175" cy="1938337"/>
          </a:xfrm>
        </p:spPr>
        <p:txBody>
          <a:bodyPr anchor="t"/>
          <a:lstStyle>
            <a:lvl1pPr algn="l">
              <a:defRPr sz="4000" b="1" cap="all"/>
            </a:lvl1pPr>
          </a:lstStyle>
          <a:p>
            <a:r>
              <a:rPr lang="lv-LV" smtClean="0"/>
              <a:t>Click to edit Master title style</a:t>
            </a:r>
            <a:endParaRPr lang="en-US"/>
          </a:p>
        </p:txBody>
      </p:sp>
      <p:sp>
        <p:nvSpPr>
          <p:cNvPr id="3" name="Text Placeholder 2"/>
          <p:cNvSpPr>
            <a:spLocks noGrp="1"/>
          </p:cNvSpPr>
          <p:nvPr>
            <p:ph type="body" idx="1"/>
          </p:nvPr>
        </p:nvSpPr>
        <p:spPr>
          <a:xfrm>
            <a:off x="1027113" y="4133850"/>
            <a:ext cx="11052175" cy="213201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lv-LV" smtClean="0"/>
              <a:t>Click to edit Master text styles</a:t>
            </a:r>
          </a:p>
        </p:txBody>
      </p:sp>
    </p:spTree>
    <p:extLst>
      <p:ext uri="{BB962C8B-B14F-4D97-AF65-F5344CB8AC3E}">
        <p14:creationId xmlns:p14="http://schemas.microsoft.com/office/powerpoint/2010/main" val="28073442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Content Placeholder 2"/>
          <p:cNvSpPr>
            <a:spLocks noGrp="1"/>
          </p:cNvSpPr>
          <p:nvPr>
            <p:ph sz="half" idx="1"/>
          </p:nvPr>
        </p:nvSpPr>
        <p:spPr>
          <a:xfrm>
            <a:off x="215900" y="1320800"/>
            <a:ext cx="6002338" cy="7991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Content Placeholder 3"/>
          <p:cNvSpPr>
            <a:spLocks noGrp="1"/>
          </p:cNvSpPr>
          <p:nvPr>
            <p:ph sz="half" idx="2"/>
          </p:nvPr>
        </p:nvSpPr>
        <p:spPr>
          <a:xfrm>
            <a:off x="6370638" y="1320800"/>
            <a:ext cx="6002337" cy="7991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Tree>
    <p:extLst>
      <p:ext uri="{BB962C8B-B14F-4D97-AF65-F5344CB8AC3E}">
        <p14:creationId xmlns:p14="http://schemas.microsoft.com/office/powerpoint/2010/main" val="315026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1463" cy="1625600"/>
          </a:xfrm>
        </p:spPr>
        <p:txBody>
          <a:bodyPr/>
          <a:lstStyle>
            <a:lvl1pPr>
              <a:defRPr/>
            </a:lvl1pPr>
          </a:lstStyle>
          <a:p>
            <a:r>
              <a:rPr lang="lv-LV"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Click to edit Master text styles</a:t>
            </a:r>
          </a:p>
        </p:txBody>
      </p:sp>
      <p:sp>
        <p:nvSpPr>
          <p:cNvPr id="4" name="Content Placeholder 3"/>
          <p:cNvSpPr>
            <a:spLocks noGrp="1"/>
          </p:cNvSpPr>
          <p:nvPr>
            <p:ph sz="half" idx="2"/>
          </p:nvPr>
        </p:nvSpPr>
        <p:spPr>
          <a:xfrm>
            <a:off x="650875" y="3092450"/>
            <a:ext cx="5745163"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5" name="Text Placeholder 4"/>
          <p:cNvSpPr>
            <a:spLocks noGrp="1"/>
          </p:cNvSpPr>
          <p:nvPr>
            <p:ph type="body" sz="quarter" idx="3"/>
          </p:nvPr>
        </p:nvSpPr>
        <p:spPr>
          <a:xfrm>
            <a:off x="6605588" y="2182813"/>
            <a:ext cx="5746750"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Click to edit Master text styles</a:t>
            </a:r>
          </a:p>
        </p:txBody>
      </p:sp>
      <p:sp>
        <p:nvSpPr>
          <p:cNvPr id="6" name="Content Placeholder 5"/>
          <p:cNvSpPr>
            <a:spLocks noGrp="1"/>
          </p:cNvSpPr>
          <p:nvPr>
            <p:ph sz="quarter" idx="4"/>
          </p:nvPr>
        </p:nvSpPr>
        <p:spPr>
          <a:xfrm>
            <a:off x="6605588" y="3092450"/>
            <a:ext cx="5746750"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Tree>
    <p:extLst>
      <p:ext uri="{BB962C8B-B14F-4D97-AF65-F5344CB8AC3E}">
        <p14:creationId xmlns:p14="http://schemas.microsoft.com/office/powerpoint/2010/main" val="40505924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Tree>
    <p:extLst>
      <p:ext uri="{BB962C8B-B14F-4D97-AF65-F5344CB8AC3E}">
        <p14:creationId xmlns:p14="http://schemas.microsoft.com/office/powerpoint/2010/main" val="14530718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9099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5863"/>
            <a:ext cx="11052175" cy="1938337"/>
          </a:xfrm>
        </p:spPr>
        <p:txBody>
          <a:bodyPr anchor="t"/>
          <a:lstStyle>
            <a:lvl1pPr algn="l">
              <a:defRPr sz="4000" b="1" cap="all"/>
            </a:lvl1pPr>
          </a:lstStyle>
          <a:p>
            <a:r>
              <a:rPr lang="lv-LV" smtClean="0"/>
              <a:t>Click to edit Master title style</a:t>
            </a:r>
            <a:endParaRPr lang="en-US"/>
          </a:p>
        </p:txBody>
      </p:sp>
      <p:sp>
        <p:nvSpPr>
          <p:cNvPr id="3" name="Text Placeholder 2"/>
          <p:cNvSpPr>
            <a:spLocks noGrp="1"/>
          </p:cNvSpPr>
          <p:nvPr>
            <p:ph type="body" idx="1"/>
          </p:nvPr>
        </p:nvSpPr>
        <p:spPr>
          <a:xfrm>
            <a:off x="1027113" y="4133850"/>
            <a:ext cx="11052175" cy="213201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lv-LV" smtClean="0"/>
              <a:t>Click to edit Master text styles</a:t>
            </a:r>
          </a:p>
        </p:txBody>
      </p:sp>
    </p:spTree>
    <p:extLst>
      <p:ext uri="{BB962C8B-B14F-4D97-AF65-F5344CB8AC3E}">
        <p14:creationId xmlns:p14="http://schemas.microsoft.com/office/powerpoint/2010/main" val="11475002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6725" cy="1651000"/>
          </a:xfrm>
        </p:spPr>
        <p:txBody>
          <a:bodyPr anchor="b"/>
          <a:lstStyle>
            <a:lvl1pPr algn="l">
              <a:defRPr sz="2000" b="1"/>
            </a:lvl1pPr>
          </a:lstStyle>
          <a:p>
            <a:r>
              <a:rPr lang="lv-LV" smtClean="0"/>
              <a:t>Click to edit Master title style</a:t>
            </a:r>
            <a:endParaRPr lang="en-US"/>
          </a:p>
        </p:txBody>
      </p:sp>
      <p:sp>
        <p:nvSpPr>
          <p:cNvPr id="3" name="Content Placeholder 2"/>
          <p:cNvSpPr>
            <a:spLocks noGrp="1"/>
          </p:cNvSpPr>
          <p:nvPr>
            <p:ph idx="1"/>
          </p:nvPr>
        </p:nvSpPr>
        <p:spPr>
          <a:xfrm>
            <a:off x="5083175" y="388938"/>
            <a:ext cx="7269163" cy="8321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Text Placeholder 3"/>
          <p:cNvSpPr>
            <a:spLocks noGrp="1"/>
          </p:cNvSpPr>
          <p:nvPr>
            <p:ph type="body" sz="half" idx="2"/>
          </p:nvPr>
        </p:nvSpPr>
        <p:spPr>
          <a:xfrm>
            <a:off x="650875" y="2039938"/>
            <a:ext cx="4276725"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Click to edit Master text styles</a:t>
            </a:r>
          </a:p>
        </p:txBody>
      </p:sp>
    </p:spTree>
    <p:extLst>
      <p:ext uri="{BB962C8B-B14F-4D97-AF65-F5344CB8AC3E}">
        <p14:creationId xmlns:p14="http://schemas.microsoft.com/office/powerpoint/2010/main" val="17614293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7938" y="6826250"/>
            <a:ext cx="7802562" cy="806450"/>
          </a:xfrm>
        </p:spPr>
        <p:txBody>
          <a:bodyPr anchor="b"/>
          <a:lstStyle>
            <a:lvl1pPr algn="l">
              <a:defRPr sz="2000" b="1"/>
            </a:lvl1pPr>
          </a:lstStyle>
          <a:p>
            <a:r>
              <a:rPr lang="lv-LV" smtClean="0"/>
              <a:t>Click to edit Master title style</a:t>
            </a:r>
            <a:endParaRPr lang="en-US"/>
          </a:p>
        </p:txBody>
      </p:sp>
      <p:sp>
        <p:nvSpPr>
          <p:cNvPr id="3" name="Picture Placeholder 2"/>
          <p:cNvSpPr>
            <a:spLocks noGrp="1"/>
          </p:cNvSpPr>
          <p:nvPr>
            <p:ph type="pic" idx="1"/>
          </p:nvPr>
        </p:nvSpPr>
        <p:spPr>
          <a:xfrm>
            <a:off x="2547938" y="871538"/>
            <a:ext cx="7802562"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547938" y="7632700"/>
            <a:ext cx="7802562" cy="1144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Click to edit Master text styles</a:t>
            </a:r>
          </a:p>
        </p:txBody>
      </p:sp>
    </p:spTree>
    <p:extLst>
      <p:ext uri="{BB962C8B-B14F-4D97-AF65-F5344CB8AC3E}">
        <p14:creationId xmlns:p14="http://schemas.microsoft.com/office/powerpoint/2010/main" val="13375663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Tree>
    <p:extLst>
      <p:ext uri="{BB962C8B-B14F-4D97-AF65-F5344CB8AC3E}">
        <p14:creationId xmlns:p14="http://schemas.microsoft.com/office/powerpoint/2010/main" val="9101070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4500" y="-77788"/>
            <a:ext cx="3038475" cy="9390063"/>
          </a:xfrm>
        </p:spPr>
        <p:txBody>
          <a:bodyPr vert="eaVert"/>
          <a:lstStyle/>
          <a:p>
            <a:r>
              <a:rPr lang="lv-LV" smtClean="0"/>
              <a:t>Click to edit Master title style</a:t>
            </a:r>
            <a:endParaRPr lang="en-US"/>
          </a:p>
        </p:txBody>
      </p:sp>
      <p:sp>
        <p:nvSpPr>
          <p:cNvPr id="3" name="Vertical Text Placeholder 2"/>
          <p:cNvSpPr>
            <a:spLocks noGrp="1"/>
          </p:cNvSpPr>
          <p:nvPr>
            <p:ph type="body" orient="vert" idx="1"/>
          </p:nvPr>
        </p:nvSpPr>
        <p:spPr>
          <a:xfrm>
            <a:off x="215900" y="-77788"/>
            <a:ext cx="8966200" cy="9390063"/>
          </a:xfrm>
        </p:spPr>
        <p:txBody>
          <a:bodyPr vert="eaVert"/>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Tree>
    <p:extLst>
      <p:ext uri="{BB962C8B-B14F-4D97-AF65-F5344CB8AC3E}">
        <p14:creationId xmlns:p14="http://schemas.microsoft.com/office/powerpoint/2010/main" val="1080829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
        <p:nvSpPr>
          <p:cNvPr id="3" name="Content Placeholder 2"/>
          <p:cNvSpPr>
            <a:spLocks noGrp="1"/>
          </p:cNvSpPr>
          <p:nvPr>
            <p:ph sz="half" idx="1"/>
          </p:nvPr>
        </p:nvSpPr>
        <p:spPr>
          <a:xfrm>
            <a:off x="650875" y="2282825"/>
            <a:ext cx="5751513" cy="8196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Content Placeholder 3"/>
          <p:cNvSpPr>
            <a:spLocks noGrp="1"/>
          </p:cNvSpPr>
          <p:nvPr>
            <p:ph sz="half" idx="2"/>
          </p:nvPr>
        </p:nvSpPr>
        <p:spPr>
          <a:xfrm>
            <a:off x="6554788" y="2282825"/>
            <a:ext cx="5751512" cy="8196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Tree>
    <p:extLst>
      <p:ext uri="{BB962C8B-B14F-4D97-AF65-F5344CB8AC3E}">
        <p14:creationId xmlns:p14="http://schemas.microsoft.com/office/powerpoint/2010/main" val="2758804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1463" cy="1625600"/>
          </a:xfrm>
        </p:spPr>
        <p:txBody>
          <a:bodyPr/>
          <a:lstStyle>
            <a:lvl1pPr>
              <a:defRPr/>
            </a:lvl1pPr>
          </a:lstStyle>
          <a:p>
            <a:r>
              <a:rPr lang="lv-LV"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Click to edit Master text styles</a:t>
            </a:r>
          </a:p>
        </p:txBody>
      </p:sp>
      <p:sp>
        <p:nvSpPr>
          <p:cNvPr id="4" name="Content Placeholder 3"/>
          <p:cNvSpPr>
            <a:spLocks noGrp="1"/>
          </p:cNvSpPr>
          <p:nvPr>
            <p:ph sz="half" idx="2"/>
          </p:nvPr>
        </p:nvSpPr>
        <p:spPr>
          <a:xfrm>
            <a:off x="650875" y="3092450"/>
            <a:ext cx="5745163"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5" name="Text Placeholder 4"/>
          <p:cNvSpPr>
            <a:spLocks noGrp="1"/>
          </p:cNvSpPr>
          <p:nvPr>
            <p:ph type="body" sz="quarter" idx="3"/>
          </p:nvPr>
        </p:nvSpPr>
        <p:spPr>
          <a:xfrm>
            <a:off x="6605588" y="2182813"/>
            <a:ext cx="5746750"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Click to edit Master text styles</a:t>
            </a:r>
          </a:p>
        </p:txBody>
      </p:sp>
      <p:sp>
        <p:nvSpPr>
          <p:cNvPr id="6" name="Content Placeholder 5"/>
          <p:cNvSpPr>
            <a:spLocks noGrp="1"/>
          </p:cNvSpPr>
          <p:nvPr>
            <p:ph sz="quarter" idx="4"/>
          </p:nvPr>
        </p:nvSpPr>
        <p:spPr>
          <a:xfrm>
            <a:off x="6605588" y="3092450"/>
            <a:ext cx="5746750" cy="561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Tree>
    <p:extLst>
      <p:ext uri="{BB962C8B-B14F-4D97-AF65-F5344CB8AC3E}">
        <p14:creationId xmlns:p14="http://schemas.microsoft.com/office/powerpoint/2010/main" val="1134774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Click to edit Master title style</a:t>
            </a:r>
            <a:endParaRPr lang="en-US"/>
          </a:p>
        </p:txBody>
      </p:sp>
    </p:spTree>
    <p:extLst>
      <p:ext uri="{BB962C8B-B14F-4D97-AF65-F5344CB8AC3E}">
        <p14:creationId xmlns:p14="http://schemas.microsoft.com/office/powerpoint/2010/main" val="3759515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75146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6725" cy="1651000"/>
          </a:xfrm>
        </p:spPr>
        <p:txBody>
          <a:bodyPr anchor="b"/>
          <a:lstStyle>
            <a:lvl1pPr algn="l">
              <a:defRPr sz="2000" b="1"/>
            </a:lvl1pPr>
          </a:lstStyle>
          <a:p>
            <a:r>
              <a:rPr lang="lv-LV" smtClean="0"/>
              <a:t>Click to edit Master title style</a:t>
            </a:r>
            <a:endParaRPr lang="en-US"/>
          </a:p>
        </p:txBody>
      </p:sp>
      <p:sp>
        <p:nvSpPr>
          <p:cNvPr id="3" name="Content Placeholder 2"/>
          <p:cNvSpPr>
            <a:spLocks noGrp="1"/>
          </p:cNvSpPr>
          <p:nvPr>
            <p:ph idx="1"/>
          </p:nvPr>
        </p:nvSpPr>
        <p:spPr>
          <a:xfrm>
            <a:off x="5083175" y="388938"/>
            <a:ext cx="7269163" cy="8321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Click to edit Master text styles</a:t>
            </a:r>
          </a:p>
          <a:p>
            <a:pPr lvl="1"/>
            <a:r>
              <a:rPr lang="lv-LV" smtClean="0"/>
              <a:t>Second level</a:t>
            </a:r>
          </a:p>
          <a:p>
            <a:pPr lvl="2"/>
            <a:r>
              <a:rPr lang="lv-LV" smtClean="0"/>
              <a:t>Third level</a:t>
            </a:r>
          </a:p>
          <a:p>
            <a:pPr lvl="3"/>
            <a:r>
              <a:rPr lang="lv-LV" smtClean="0"/>
              <a:t>Fourth level</a:t>
            </a:r>
          </a:p>
          <a:p>
            <a:pPr lvl="4"/>
            <a:r>
              <a:rPr lang="lv-LV" smtClean="0"/>
              <a:t>Fifth level</a:t>
            </a:r>
            <a:endParaRPr lang="en-US"/>
          </a:p>
        </p:txBody>
      </p:sp>
      <p:sp>
        <p:nvSpPr>
          <p:cNvPr id="4" name="Text Placeholder 3"/>
          <p:cNvSpPr>
            <a:spLocks noGrp="1"/>
          </p:cNvSpPr>
          <p:nvPr>
            <p:ph type="body" sz="half" idx="2"/>
          </p:nvPr>
        </p:nvSpPr>
        <p:spPr>
          <a:xfrm>
            <a:off x="650875" y="2039938"/>
            <a:ext cx="4276725"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Click to edit Master text styles</a:t>
            </a:r>
          </a:p>
        </p:txBody>
      </p:sp>
    </p:spTree>
    <p:extLst>
      <p:ext uri="{BB962C8B-B14F-4D97-AF65-F5344CB8AC3E}">
        <p14:creationId xmlns:p14="http://schemas.microsoft.com/office/powerpoint/2010/main" val="2113045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7938" y="6826250"/>
            <a:ext cx="7802562" cy="806450"/>
          </a:xfrm>
        </p:spPr>
        <p:txBody>
          <a:bodyPr anchor="b"/>
          <a:lstStyle>
            <a:lvl1pPr algn="l">
              <a:defRPr sz="2000" b="1"/>
            </a:lvl1pPr>
          </a:lstStyle>
          <a:p>
            <a:r>
              <a:rPr lang="lv-LV" smtClean="0"/>
              <a:t>Click to edit Master title style</a:t>
            </a:r>
            <a:endParaRPr lang="en-US"/>
          </a:p>
        </p:txBody>
      </p:sp>
      <p:sp>
        <p:nvSpPr>
          <p:cNvPr id="3" name="Picture Placeholder 2"/>
          <p:cNvSpPr>
            <a:spLocks noGrp="1"/>
          </p:cNvSpPr>
          <p:nvPr>
            <p:ph type="pic" idx="1"/>
          </p:nvPr>
        </p:nvSpPr>
        <p:spPr>
          <a:xfrm>
            <a:off x="2547938" y="871538"/>
            <a:ext cx="7802562"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547938" y="7632700"/>
            <a:ext cx="7802562" cy="1144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Click to edit Master text styles</a:t>
            </a:r>
          </a:p>
        </p:txBody>
      </p:sp>
    </p:spTree>
    <p:extLst>
      <p:ext uri="{BB962C8B-B14F-4D97-AF65-F5344CB8AC3E}">
        <p14:creationId xmlns:p14="http://schemas.microsoft.com/office/powerpoint/2010/main" val="12496563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2.pn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2.pn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2941300" y="0"/>
            <a:ext cx="76200" cy="9791700"/>
          </a:xfrm>
          <a:prstGeom prst="rect">
            <a:avLst/>
          </a:prstGeom>
          <a:solidFill>
            <a:srgbClr val="BF131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pic>
        <p:nvPicPr>
          <p:cNvPr id="1026"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63900" y="2336800"/>
            <a:ext cx="6481763" cy="33782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1027" name="Rectangle 3"/>
          <p:cNvSpPr>
            <a:spLocks noGrp="1" noChangeArrowheads="1"/>
          </p:cNvSpPr>
          <p:nvPr>
            <p:ph type="title"/>
          </p:nvPr>
        </p:nvSpPr>
        <p:spPr bwMode="auto">
          <a:xfrm>
            <a:off x="650875" y="-77788"/>
            <a:ext cx="11655425" cy="25590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8" name="Rectangle 4"/>
          <p:cNvSpPr>
            <a:spLocks noGrp="1" noChangeArrowheads="1"/>
          </p:cNvSpPr>
          <p:nvPr>
            <p:ph type="body" idx="1"/>
          </p:nvPr>
        </p:nvSpPr>
        <p:spPr bwMode="auto">
          <a:xfrm>
            <a:off x="650875" y="2282825"/>
            <a:ext cx="11655425" cy="819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defTabSz="449263" rtl="0" eaLnBrk="0" fontAlgn="base" hangingPunct="0">
        <a:spcBef>
          <a:spcPct val="0"/>
        </a:spcBef>
        <a:spcAft>
          <a:spcPct val="0"/>
        </a:spcAft>
        <a:buClr>
          <a:srgbClr val="000000"/>
        </a:buClr>
        <a:buSzPct val="100000"/>
        <a:buFont typeface="Times New Roman" charset="0"/>
        <a:defRPr sz="8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2pPr>
      <a:lvl3pPr algn="ctr" defTabSz="449263" rtl="0" eaLnBrk="0" fontAlgn="base" hangingPunct="0">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3pPr>
      <a:lvl4pPr algn="ctr" defTabSz="449263" rtl="0" eaLnBrk="0" fontAlgn="base" hangingPunct="0">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4pPr>
      <a:lvl5pPr algn="ctr" defTabSz="449263" rtl="0" eaLnBrk="0" fontAlgn="base" hangingPunct="0">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5pPr>
      <a:lvl6pPr marL="2514600" indent="-228600" algn="ctr" defTabSz="449263" rtl="0" fontAlgn="base">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6pPr>
      <a:lvl7pPr marL="2971800" indent="-228600" algn="ctr" defTabSz="449263" rtl="0" fontAlgn="base">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7pPr>
      <a:lvl8pPr marL="3429000" indent="-228600" algn="ctr" defTabSz="449263" rtl="0" fontAlgn="base">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8pPr>
      <a:lvl9pPr marL="3886200" indent="-228600" algn="ctr" defTabSz="449263" rtl="0" fontAlgn="base">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9pPr>
    </p:titleStyle>
    <p:bodyStyle>
      <a:lvl1pPr marL="342900" indent="-342900" algn="l" defTabSz="449263" rtl="0" eaLnBrk="0" fontAlgn="base" hangingPunct="0">
        <a:spcBef>
          <a:spcPts val="2400"/>
        </a:spcBef>
        <a:spcAft>
          <a:spcPct val="0"/>
        </a:spcAft>
        <a:buClr>
          <a:srgbClr val="000000"/>
        </a:buClr>
        <a:buSzPct val="100000"/>
        <a:buFont typeface="Times New Roman" charset="0"/>
        <a:defRPr sz="4200">
          <a:solidFill>
            <a:srgbClr val="000000"/>
          </a:solidFill>
          <a:latin typeface="+mn-lt"/>
          <a:ea typeface="+mn-ea"/>
          <a:cs typeface="+mn-cs"/>
        </a:defRPr>
      </a:lvl1pPr>
      <a:lvl2pPr marL="742950" indent="-285750" algn="l" defTabSz="449263" rtl="0" eaLnBrk="0" fontAlgn="base" hangingPunct="0">
        <a:spcBef>
          <a:spcPts val="2400"/>
        </a:spcBef>
        <a:spcAft>
          <a:spcPct val="0"/>
        </a:spcAft>
        <a:buClr>
          <a:srgbClr val="000000"/>
        </a:buClr>
        <a:buSzPct val="100000"/>
        <a:buFont typeface="Times New Roman" charset="0"/>
        <a:defRPr sz="4200">
          <a:solidFill>
            <a:srgbClr val="000000"/>
          </a:solidFill>
          <a:latin typeface="+mn-lt"/>
          <a:ea typeface="+mn-ea"/>
          <a:cs typeface="+mn-cs"/>
        </a:defRPr>
      </a:lvl2pPr>
      <a:lvl3pPr marL="1143000" indent="-228600" algn="l" defTabSz="449263" rtl="0" eaLnBrk="0" fontAlgn="base" hangingPunct="0">
        <a:spcBef>
          <a:spcPts val="2400"/>
        </a:spcBef>
        <a:spcAft>
          <a:spcPct val="0"/>
        </a:spcAft>
        <a:buClr>
          <a:srgbClr val="000000"/>
        </a:buClr>
        <a:buSzPct val="100000"/>
        <a:buFont typeface="Times New Roman" charset="0"/>
        <a:defRPr sz="4200">
          <a:solidFill>
            <a:srgbClr val="000000"/>
          </a:solidFill>
          <a:latin typeface="+mn-lt"/>
          <a:ea typeface="+mn-ea"/>
          <a:cs typeface="+mn-cs"/>
        </a:defRPr>
      </a:lvl3pPr>
      <a:lvl4pPr marL="1600200" indent="-228600" algn="l" defTabSz="449263" rtl="0" eaLnBrk="0" fontAlgn="base" hangingPunct="0">
        <a:spcBef>
          <a:spcPts val="2400"/>
        </a:spcBef>
        <a:spcAft>
          <a:spcPct val="0"/>
        </a:spcAft>
        <a:buClr>
          <a:srgbClr val="000000"/>
        </a:buClr>
        <a:buSzPct val="100000"/>
        <a:buFont typeface="Times New Roman" charset="0"/>
        <a:defRPr sz="4200">
          <a:solidFill>
            <a:srgbClr val="000000"/>
          </a:solidFill>
          <a:latin typeface="+mn-lt"/>
          <a:ea typeface="+mn-ea"/>
          <a:cs typeface="+mn-cs"/>
        </a:defRPr>
      </a:lvl4pPr>
      <a:lvl5pPr marL="2057400" indent="-228600" algn="l" defTabSz="449263" rtl="0" eaLnBrk="0" fontAlgn="base" hangingPunct="0">
        <a:spcBef>
          <a:spcPts val="2400"/>
        </a:spcBef>
        <a:spcAft>
          <a:spcPct val="0"/>
        </a:spcAft>
        <a:buClr>
          <a:srgbClr val="000000"/>
        </a:buClr>
        <a:buSzPct val="100000"/>
        <a:buFont typeface="Times New Roman" charset="0"/>
        <a:defRPr sz="4200">
          <a:solidFill>
            <a:srgbClr val="000000"/>
          </a:solidFill>
          <a:latin typeface="+mn-lt"/>
          <a:ea typeface="+mn-ea"/>
          <a:cs typeface="+mn-cs"/>
        </a:defRPr>
      </a:lvl5pPr>
      <a:lvl6pPr marL="2514600" indent="-228600" algn="l" defTabSz="449263" rtl="0" fontAlgn="base">
        <a:spcBef>
          <a:spcPts val="2400"/>
        </a:spcBef>
        <a:spcAft>
          <a:spcPct val="0"/>
        </a:spcAft>
        <a:buClr>
          <a:srgbClr val="000000"/>
        </a:buClr>
        <a:buSzPct val="100000"/>
        <a:buFont typeface="Times New Roman" charset="0"/>
        <a:defRPr sz="4200">
          <a:solidFill>
            <a:srgbClr val="000000"/>
          </a:solidFill>
          <a:latin typeface="+mn-lt"/>
          <a:ea typeface="+mn-ea"/>
          <a:cs typeface="+mn-cs"/>
        </a:defRPr>
      </a:lvl6pPr>
      <a:lvl7pPr marL="2971800" indent="-228600" algn="l" defTabSz="449263" rtl="0" fontAlgn="base">
        <a:spcBef>
          <a:spcPts val="2400"/>
        </a:spcBef>
        <a:spcAft>
          <a:spcPct val="0"/>
        </a:spcAft>
        <a:buClr>
          <a:srgbClr val="000000"/>
        </a:buClr>
        <a:buSzPct val="100000"/>
        <a:buFont typeface="Times New Roman" charset="0"/>
        <a:defRPr sz="4200">
          <a:solidFill>
            <a:srgbClr val="000000"/>
          </a:solidFill>
          <a:latin typeface="+mn-lt"/>
          <a:ea typeface="+mn-ea"/>
          <a:cs typeface="+mn-cs"/>
        </a:defRPr>
      </a:lvl7pPr>
      <a:lvl8pPr marL="3429000" indent="-228600" algn="l" defTabSz="449263" rtl="0" fontAlgn="base">
        <a:spcBef>
          <a:spcPts val="2400"/>
        </a:spcBef>
        <a:spcAft>
          <a:spcPct val="0"/>
        </a:spcAft>
        <a:buClr>
          <a:srgbClr val="000000"/>
        </a:buClr>
        <a:buSzPct val="100000"/>
        <a:buFont typeface="Times New Roman" charset="0"/>
        <a:defRPr sz="4200">
          <a:solidFill>
            <a:srgbClr val="000000"/>
          </a:solidFill>
          <a:latin typeface="+mn-lt"/>
          <a:ea typeface="+mn-ea"/>
          <a:cs typeface="+mn-cs"/>
        </a:defRPr>
      </a:lvl8pPr>
      <a:lvl9pPr marL="3886200" indent="-228600" algn="l" defTabSz="449263" rtl="0" fontAlgn="base">
        <a:spcBef>
          <a:spcPts val="2400"/>
        </a:spcBef>
        <a:spcAft>
          <a:spcPct val="0"/>
        </a:spcAft>
        <a:buClr>
          <a:srgbClr val="000000"/>
        </a:buClr>
        <a:buSzPct val="100000"/>
        <a:buFont typeface="Times New Roman" charset="0"/>
        <a:defRPr sz="42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2941300" y="0"/>
            <a:ext cx="76200" cy="9791700"/>
          </a:xfrm>
          <a:prstGeom prst="rect">
            <a:avLst/>
          </a:prstGeom>
          <a:solidFill>
            <a:srgbClr val="BF131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50" name="Line 2"/>
          <p:cNvSpPr>
            <a:spLocks noChangeShapeType="1"/>
          </p:cNvSpPr>
          <p:nvPr/>
        </p:nvSpPr>
        <p:spPr bwMode="auto">
          <a:xfrm>
            <a:off x="501650" y="1255713"/>
            <a:ext cx="11907838" cy="1587"/>
          </a:xfrm>
          <a:prstGeom prst="line">
            <a:avLst/>
          </a:prstGeom>
          <a:noFill/>
          <a:ln w="12600">
            <a:solidFill>
              <a:srgbClr val="CDCDCD"/>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pic>
        <p:nvPicPr>
          <p:cNvPr id="2051"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0700" y="393700"/>
            <a:ext cx="14605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2052" name="Rectangle 4"/>
          <p:cNvSpPr>
            <a:spLocks noGrp="1" noChangeArrowheads="1"/>
          </p:cNvSpPr>
          <p:nvPr>
            <p:ph type="title"/>
          </p:nvPr>
        </p:nvSpPr>
        <p:spPr bwMode="auto">
          <a:xfrm>
            <a:off x="650875" y="-77788"/>
            <a:ext cx="11655425" cy="25590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2053" name="Rectangle 5"/>
          <p:cNvSpPr>
            <a:spLocks noGrp="1" noChangeArrowheads="1"/>
          </p:cNvSpPr>
          <p:nvPr>
            <p:ph type="body" idx="1"/>
          </p:nvPr>
        </p:nvSpPr>
        <p:spPr bwMode="auto">
          <a:xfrm>
            <a:off x="650875" y="2282825"/>
            <a:ext cx="11655425" cy="819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449263" rtl="0" eaLnBrk="0" fontAlgn="base" hangingPunct="0">
        <a:spcBef>
          <a:spcPct val="0"/>
        </a:spcBef>
        <a:spcAft>
          <a:spcPct val="0"/>
        </a:spcAft>
        <a:buClr>
          <a:srgbClr val="000000"/>
        </a:buClr>
        <a:buSzPct val="100000"/>
        <a:buFont typeface="Times New Roman" charset="0"/>
        <a:defRPr sz="8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2pPr>
      <a:lvl3pPr algn="ctr" defTabSz="449263" rtl="0" eaLnBrk="0" fontAlgn="base" hangingPunct="0">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3pPr>
      <a:lvl4pPr algn="ctr" defTabSz="449263" rtl="0" eaLnBrk="0" fontAlgn="base" hangingPunct="0">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4pPr>
      <a:lvl5pPr algn="ctr" defTabSz="449263" rtl="0" eaLnBrk="0" fontAlgn="base" hangingPunct="0">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5pPr>
      <a:lvl6pPr marL="2514600" indent="-228600" algn="ctr" defTabSz="449263" rtl="0" fontAlgn="base">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6pPr>
      <a:lvl7pPr marL="2971800" indent="-228600" algn="ctr" defTabSz="449263" rtl="0" fontAlgn="base">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7pPr>
      <a:lvl8pPr marL="3429000" indent="-228600" algn="ctr" defTabSz="449263" rtl="0" fontAlgn="base">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8pPr>
      <a:lvl9pPr marL="3886200" indent="-228600" algn="ctr" defTabSz="449263" rtl="0" fontAlgn="base">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9pPr>
    </p:titleStyle>
    <p:bodyStyle>
      <a:lvl1pPr marL="342900" indent="-342900" algn="l" defTabSz="449263" rtl="0" eaLnBrk="0" fontAlgn="base" hangingPunct="0">
        <a:spcBef>
          <a:spcPts val="2400"/>
        </a:spcBef>
        <a:spcAft>
          <a:spcPct val="0"/>
        </a:spcAft>
        <a:buClr>
          <a:srgbClr val="000000"/>
        </a:buClr>
        <a:buSzPct val="100000"/>
        <a:buFont typeface="Times New Roman" charset="0"/>
        <a:defRPr sz="4200">
          <a:solidFill>
            <a:srgbClr val="000000"/>
          </a:solidFill>
          <a:latin typeface="+mn-lt"/>
          <a:ea typeface="+mn-ea"/>
          <a:cs typeface="+mn-cs"/>
        </a:defRPr>
      </a:lvl1pPr>
      <a:lvl2pPr marL="742950" indent="-285750" algn="l" defTabSz="449263" rtl="0" eaLnBrk="0" fontAlgn="base" hangingPunct="0">
        <a:spcBef>
          <a:spcPts val="2400"/>
        </a:spcBef>
        <a:spcAft>
          <a:spcPct val="0"/>
        </a:spcAft>
        <a:buClr>
          <a:srgbClr val="000000"/>
        </a:buClr>
        <a:buSzPct val="100000"/>
        <a:buFont typeface="Times New Roman" charset="0"/>
        <a:defRPr sz="4200">
          <a:solidFill>
            <a:srgbClr val="000000"/>
          </a:solidFill>
          <a:latin typeface="+mn-lt"/>
          <a:ea typeface="+mn-ea"/>
          <a:cs typeface="+mn-cs"/>
        </a:defRPr>
      </a:lvl2pPr>
      <a:lvl3pPr marL="1143000" indent="-228600" algn="l" defTabSz="449263" rtl="0" eaLnBrk="0" fontAlgn="base" hangingPunct="0">
        <a:spcBef>
          <a:spcPts val="2400"/>
        </a:spcBef>
        <a:spcAft>
          <a:spcPct val="0"/>
        </a:spcAft>
        <a:buClr>
          <a:srgbClr val="000000"/>
        </a:buClr>
        <a:buSzPct val="100000"/>
        <a:buFont typeface="Times New Roman" charset="0"/>
        <a:defRPr sz="4200">
          <a:solidFill>
            <a:srgbClr val="000000"/>
          </a:solidFill>
          <a:latin typeface="+mn-lt"/>
          <a:ea typeface="+mn-ea"/>
          <a:cs typeface="+mn-cs"/>
        </a:defRPr>
      </a:lvl3pPr>
      <a:lvl4pPr marL="1600200" indent="-228600" algn="l" defTabSz="449263" rtl="0" eaLnBrk="0" fontAlgn="base" hangingPunct="0">
        <a:spcBef>
          <a:spcPts val="2400"/>
        </a:spcBef>
        <a:spcAft>
          <a:spcPct val="0"/>
        </a:spcAft>
        <a:buClr>
          <a:srgbClr val="000000"/>
        </a:buClr>
        <a:buSzPct val="100000"/>
        <a:buFont typeface="Times New Roman" charset="0"/>
        <a:defRPr sz="4200">
          <a:solidFill>
            <a:srgbClr val="000000"/>
          </a:solidFill>
          <a:latin typeface="+mn-lt"/>
          <a:ea typeface="+mn-ea"/>
          <a:cs typeface="+mn-cs"/>
        </a:defRPr>
      </a:lvl4pPr>
      <a:lvl5pPr marL="2057400" indent="-228600" algn="l" defTabSz="449263" rtl="0" eaLnBrk="0" fontAlgn="base" hangingPunct="0">
        <a:spcBef>
          <a:spcPts val="2400"/>
        </a:spcBef>
        <a:spcAft>
          <a:spcPct val="0"/>
        </a:spcAft>
        <a:buClr>
          <a:srgbClr val="000000"/>
        </a:buClr>
        <a:buSzPct val="100000"/>
        <a:buFont typeface="Times New Roman" charset="0"/>
        <a:defRPr sz="4200">
          <a:solidFill>
            <a:srgbClr val="000000"/>
          </a:solidFill>
          <a:latin typeface="+mn-lt"/>
          <a:ea typeface="+mn-ea"/>
          <a:cs typeface="+mn-cs"/>
        </a:defRPr>
      </a:lvl5pPr>
      <a:lvl6pPr marL="2514600" indent="-228600" algn="l" defTabSz="449263" rtl="0" fontAlgn="base">
        <a:spcBef>
          <a:spcPts val="2400"/>
        </a:spcBef>
        <a:spcAft>
          <a:spcPct val="0"/>
        </a:spcAft>
        <a:buClr>
          <a:srgbClr val="000000"/>
        </a:buClr>
        <a:buSzPct val="100000"/>
        <a:buFont typeface="Times New Roman" charset="0"/>
        <a:defRPr sz="4200">
          <a:solidFill>
            <a:srgbClr val="000000"/>
          </a:solidFill>
          <a:latin typeface="+mn-lt"/>
          <a:ea typeface="+mn-ea"/>
          <a:cs typeface="+mn-cs"/>
        </a:defRPr>
      </a:lvl6pPr>
      <a:lvl7pPr marL="2971800" indent="-228600" algn="l" defTabSz="449263" rtl="0" fontAlgn="base">
        <a:spcBef>
          <a:spcPts val="2400"/>
        </a:spcBef>
        <a:spcAft>
          <a:spcPct val="0"/>
        </a:spcAft>
        <a:buClr>
          <a:srgbClr val="000000"/>
        </a:buClr>
        <a:buSzPct val="100000"/>
        <a:buFont typeface="Times New Roman" charset="0"/>
        <a:defRPr sz="4200">
          <a:solidFill>
            <a:srgbClr val="000000"/>
          </a:solidFill>
          <a:latin typeface="+mn-lt"/>
          <a:ea typeface="+mn-ea"/>
          <a:cs typeface="+mn-cs"/>
        </a:defRPr>
      </a:lvl7pPr>
      <a:lvl8pPr marL="3429000" indent="-228600" algn="l" defTabSz="449263" rtl="0" fontAlgn="base">
        <a:spcBef>
          <a:spcPts val="2400"/>
        </a:spcBef>
        <a:spcAft>
          <a:spcPct val="0"/>
        </a:spcAft>
        <a:buClr>
          <a:srgbClr val="000000"/>
        </a:buClr>
        <a:buSzPct val="100000"/>
        <a:buFont typeface="Times New Roman" charset="0"/>
        <a:defRPr sz="4200">
          <a:solidFill>
            <a:srgbClr val="000000"/>
          </a:solidFill>
          <a:latin typeface="+mn-lt"/>
          <a:ea typeface="+mn-ea"/>
          <a:cs typeface="+mn-cs"/>
        </a:defRPr>
      </a:lvl8pPr>
      <a:lvl9pPr marL="3886200" indent="-228600" algn="l" defTabSz="449263" rtl="0" fontAlgn="base">
        <a:spcBef>
          <a:spcPts val="2400"/>
        </a:spcBef>
        <a:spcAft>
          <a:spcPct val="0"/>
        </a:spcAft>
        <a:buClr>
          <a:srgbClr val="000000"/>
        </a:buClr>
        <a:buSzPct val="100000"/>
        <a:buFont typeface="Times New Roman" charset="0"/>
        <a:defRPr sz="42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body" idx="1"/>
          </p:nvPr>
        </p:nvSpPr>
        <p:spPr bwMode="auto">
          <a:xfrm>
            <a:off x="215900" y="1320800"/>
            <a:ext cx="12157075" cy="799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50760" tIns="50760" rIns="50760" bIns="50760" numCol="1" anchor="ctr"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3074" name="Rectangle 2"/>
          <p:cNvSpPr>
            <a:spLocks noChangeArrowheads="1"/>
          </p:cNvSpPr>
          <p:nvPr/>
        </p:nvSpPr>
        <p:spPr bwMode="auto">
          <a:xfrm>
            <a:off x="12941300" y="0"/>
            <a:ext cx="76200" cy="9791700"/>
          </a:xfrm>
          <a:prstGeom prst="rect">
            <a:avLst/>
          </a:prstGeom>
          <a:solidFill>
            <a:srgbClr val="BF131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075" name="Line 3"/>
          <p:cNvSpPr>
            <a:spLocks noChangeShapeType="1"/>
          </p:cNvSpPr>
          <p:nvPr/>
        </p:nvSpPr>
        <p:spPr bwMode="auto">
          <a:xfrm>
            <a:off x="501650" y="1255713"/>
            <a:ext cx="11907838" cy="1587"/>
          </a:xfrm>
          <a:prstGeom prst="line">
            <a:avLst/>
          </a:prstGeom>
          <a:noFill/>
          <a:ln w="12600">
            <a:solidFill>
              <a:srgbClr val="CDCDCD"/>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pic>
        <p:nvPicPr>
          <p:cNvPr id="3076"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0700" y="393700"/>
            <a:ext cx="1460500" cy="571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3077" name="Rectangle 5"/>
          <p:cNvSpPr>
            <a:spLocks noGrp="1" noChangeArrowheads="1"/>
          </p:cNvSpPr>
          <p:nvPr>
            <p:ph type="title"/>
          </p:nvPr>
        </p:nvSpPr>
        <p:spPr bwMode="auto">
          <a:xfrm>
            <a:off x="650875" y="-77788"/>
            <a:ext cx="11655425" cy="25590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49263" rtl="0" eaLnBrk="0" fontAlgn="base" hangingPunct="0">
        <a:spcBef>
          <a:spcPct val="0"/>
        </a:spcBef>
        <a:spcAft>
          <a:spcPct val="0"/>
        </a:spcAft>
        <a:buClr>
          <a:srgbClr val="000000"/>
        </a:buClr>
        <a:buSzPct val="100000"/>
        <a:buFont typeface="Times New Roman" charset="0"/>
        <a:defRPr sz="8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2pPr>
      <a:lvl3pPr algn="ctr" defTabSz="449263" rtl="0" eaLnBrk="0" fontAlgn="base" hangingPunct="0">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3pPr>
      <a:lvl4pPr algn="ctr" defTabSz="449263" rtl="0" eaLnBrk="0" fontAlgn="base" hangingPunct="0">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4pPr>
      <a:lvl5pPr algn="ctr" defTabSz="449263" rtl="0" eaLnBrk="0" fontAlgn="base" hangingPunct="0">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5pPr>
      <a:lvl6pPr marL="2514600" indent="-228600" algn="ctr" defTabSz="449263" rtl="0" fontAlgn="base">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6pPr>
      <a:lvl7pPr marL="2971800" indent="-228600" algn="ctr" defTabSz="449263" rtl="0" fontAlgn="base">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7pPr>
      <a:lvl8pPr marL="3429000" indent="-228600" algn="ctr" defTabSz="449263" rtl="0" fontAlgn="base">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8pPr>
      <a:lvl9pPr marL="3886200" indent="-228600" algn="ctr" defTabSz="449263" rtl="0" fontAlgn="base">
        <a:spcBef>
          <a:spcPct val="0"/>
        </a:spcBef>
        <a:spcAft>
          <a:spcPct val="0"/>
        </a:spcAft>
        <a:buClr>
          <a:srgbClr val="000000"/>
        </a:buClr>
        <a:buSzPct val="100000"/>
        <a:buFont typeface="Times New Roman" charset="0"/>
        <a:defRPr sz="8400">
          <a:solidFill>
            <a:srgbClr val="000000"/>
          </a:solidFill>
          <a:latin typeface="Gill Sans" charset="0"/>
          <a:ea typeface="ヒラギノ角ゴ ProN W3" charset="0"/>
          <a:cs typeface="ヒラギノ角ゴ ProN W3" charset="0"/>
        </a:defRPr>
      </a:lvl9pPr>
    </p:titleStyle>
    <p:bodyStyle>
      <a:lvl1pPr marL="342900" indent="-342900" algn="l" defTabSz="449263" rtl="0" eaLnBrk="0" fontAlgn="base" hangingPunct="0">
        <a:spcBef>
          <a:spcPts val="2400"/>
        </a:spcBef>
        <a:spcAft>
          <a:spcPct val="0"/>
        </a:spcAft>
        <a:buClr>
          <a:srgbClr val="000000"/>
        </a:buClr>
        <a:buSzPct val="100000"/>
        <a:buFont typeface="Times New Roman" charset="0"/>
        <a:defRPr sz="3400">
          <a:solidFill>
            <a:srgbClr val="000000"/>
          </a:solidFill>
          <a:latin typeface="+mn-lt"/>
          <a:ea typeface="+mn-ea"/>
          <a:cs typeface="+mn-cs"/>
        </a:defRPr>
      </a:lvl1pPr>
      <a:lvl2pPr marL="742950" indent="-285750" algn="l" defTabSz="449263" rtl="0" eaLnBrk="0" fontAlgn="base" hangingPunct="0">
        <a:spcBef>
          <a:spcPts val="2400"/>
        </a:spcBef>
        <a:spcAft>
          <a:spcPct val="0"/>
        </a:spcAft>
        <a:buClr>
          <a:srgbClr val="000000"/>
        </a:buClr>
        <a:buSzPct val="100000"/>
        <a:buFont typeface="Times New Roman" charset="0"/>
        <a:defRPr sz="3000">
          <a:solidFill>
            <a:srgbClr val="000000"/>
          </a:solidFill>
          <a:latin typeface="+mn-lt"/>
          <a:ea typeface="+mn-ea"/>
          <a:cs typeface="+mn-cs"/>
        </a:defRPr>
      </a:lvl2pPr>
      <a:lvl3pPr marL="1143000" indent="-228600" algn="l" defTabSz="449263" rtl="0" eaLnBrk="0" fontAlgn="base" hangingPunct="0">
        <a:spcBef>
          <a:spcPts val="2400"/>
        </a:spcBef>
        <a:spcAft>
          <a:spcPct val="0"/>
        </a:spcAft>
        <a:buClr>
          <a:srgbClr val="000000"/>
        </a:buClr>
        <a:buSzPct val="100000"/>
        <a:buFont typeface="Times New Roman" charset="0"/>
        <a:defRPr sz="4200">
          <a:solidFill>
            <a:srgbClr val="000000"/>
          </a:solidFill>
          <a:latin typeface="+mn-lt"/>
          <a:ea typeface="+mn-ea"/>
          <a:cs typeface="+mn-cs"/>
        </a:defRPr>
      </a:lvl3pPr>
      <a:lvl4pPr marL="1600200" indent="-228600" algn="l" defTabSz="449263" rtl="0" eaLnBrk="0" fontAlgn="base" hangingPunct="0">
        <a:spcBef>
          <a:spcPts val="2400"/>
        </a:spcBef>
        <a:spcAft>
          <a:spcPct val="0"/>
        </a:spcAft>
        <a:buClr>
          <a:srgbClr val="000000"/>
        </a:buClr>
        <a:buSzPct val="100000"/>
        <a:buFont typeface="Times New Roman" charset="0"/>
        <a:defRPr sz="4200">
          <a:solidFill>
            <a:srgbClr val="000000"/>
          </a:solidFill>
          <a:latin typeface="+mn-lt"/>
          <a:ea typeface="+mn-ea"/>
          <a:cs typeface="+mn-cs"/>
        </a:defRPr>
      </a:lvl4pPr>
      <a:lvl5pPr marL="2057400" indent="-228600" algn="l" defTabSz="449263" rtl="0" eaLnBrk="0" fontAlgn="base" hangingPunct="0">
        <a:spcBef>
          <a:spcPts val="2400"/>
        </a:spcBef>
        <a:spcAft>
          <a:spcPct val="0"/>
        </a:spcAft>
        <a:buClr>
          <a:srgbClr val="000000"/>
        </a:buClr>
        <a:buSzPct val="100000"/>
        <a:buFont typeface="Times New Roman" charset="0"/>
        <a:defRPr sz="4200">
          <a:solidFill>
            <a:srgbClr val="000000"/>
          </a:solidFill>
          <a:latin typeface="+mn-lt"/>
          <a:ea typeface="+mn-ea"/>
          <a:cs typeface="+mn-cs"/>
        </a:defRPr>
      </a:lvl5pPr>
      <a:lvl6pPr marL="2514600" indent="-228600" algn="l" defTabSz="449263" rtl="0" fontAlgn="base">
        <a:spcBef>
          <a:spcPts val="2400"/>
        </a:spcBef>
        <a:spcAft>
          <a:spcPct val="0"/>
        </a:spcAft>
        <a:buClr>
          <a:srgbClr val="000000"/>
        </a:buClr>
        <a:buSzPct val="100000"/>
        <a:buFont typeface="Times New Roman" charset="0"/>
        <a:defRPr sz="4200">
          <a:solidFill>
            <a:srgbClr val="000000"/>
          </a:solidFill>
          <a:latin typeface="+mn-lt"/>
          <a:ea typeface="+mn-ea"/>
          <a:cs typeface="+mn-cs"/>
        </a:defRPr>
      </a:lvl6pPr>
      <a:lvl7pPr marL="2971800" indent="-228600" algn="l" defTabSz="449263" rtl="0" fontAlgn="base">
        <a:spcBef>
          <a:spcPts val="2400"/>
        </a:spcBef>
        <a:spcAft>
          <a:spcPct val="0"/>
        </a:spcAft>
        <a:buClr>
          <a:srgbClr val="000000"/>
        </a:buClr>
        <a:buSzPct val="100000"/>
        <a:buFont typeface="Times New Roman" charset="0"/>
        <a:defRPr sz="4200">
          <a:solidFill>
            <a:srgbClr val="000000"/>
          </a:solidFill>
          <a:latin typeface="+mn-lt"/>
          <a:ea typeface="+mn-ea"/>
          <a:cs typeface="+mn-cs"/>
        </a:defRPr>
      </a:lvl7pPr>
      <a:lvl8pPr marL="3429000" indent="-228600" algn="l" defTabSz="449263" rtl="0" fontAlgn="base">
        <a:spcBef>
          <a:spcPts val="2400"/>
        </a:spcBef>
        <a:spcAft>
          <a:spcPct val="0"/>
        </a:spcAft>
        <a:buClr>
          <a:srgbClr val="000000"/>
        </a:buClr>
        <a:buSzPct val="100000"/>
        <a:buFont typeface="Times New Roman" charset="0"/>
        <a:defRPr sz="4200">
          <a:solidFill>
            <a:srgbClr val="000000"/>
          </a:solidFill>
          <a:latin typeface="+mn-lt"/>
          <a:ea typeface="+mn-ea"/>
          <a:cs typeface="+mn-cs"/>
        </a:defRPr>
      </a:lvl8pPr>
      <a:lvl9pPr marL="3886200" indent="-228600" algn="l" defTabSz="449263" rtl="0" fontAlgn="base">
        <a:spcBef>
          <a:spcPts val="2400"/>
        </a:spcBef>
        <a:spcAft>
          <a:spcPct val="0"/>
        </a:spcAft>
        <a:buClr>
          <a:srgbClr val="000000"/>
        </a:buClr>
        <a:buSzPct val="100000"/>
        <a:buFont typeface="Times New Roman" charset="0"/>
        <a:defRPr sz="42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720725" y="8510588"/>
            <a:ext cx="5564188"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lv-LV" sz="2400" dirty="0" smtClean="0">
                <a:solidFill>
                  <a:srgbClr val="000000"/>
                </a:solidFill>
                <a:latin typeface="Arial" charset="0"/>
                <a:cs typeface="Arial" charset="0"/>
              </a:rPr>
              <a:t>04.04.2017 </a:t>
            </a:r>
            <a:r>
              <a:rPr lang="lv-LV" sz="2400" dirty="0">
                <a:solidFill>
                  <a:srgbClr val="000000"/>
                </a:solidFill>
                <a:latin typeface="Arial" charset="0"/>
                <a:cs typeface="Arial" charset="0"/>
              </a:rPr>
              <a:t>/ </a:t>
            </a:r>
            <a:r>
              <a:rPr lang="lv-LV" sz="2400" dirty="0" err="1" smtClean="0">
                <a:solidFill>
                  <a:srgbClr val="000000"/>
                </a:solidFill>
                <a:latin typeface="Arial" charset="0"/>
                <a:cs typeface="Arial" charset="0"/>
              </a:rPr>
              <a:t>Cross</a:t>
            </a:r>
            <a:r>
              <a:rPr lang="lv-LV" sz="2400" dirty="0">
                <a:solidFill>
                  <a:srgbClr val="000000"/>
                </a:solidFill>
                <a:latin typeface="Arial" charset="0"/>
                <a:cs typeface="Arial" charset="0"/>
              </a:rPr>
              <a:t>-</a:t>
            </a:r>
            <a:r>
              <a:rPr lang="lv-LV" sz="2400" dirty="0" err="1" smtClean="0">
                <a:solidFill>
                  <a:srgbClr val="000000"/>
                </a:solidFill>
                <a:latin typeface="Arial" charset="0"/>
                <a:cs typeface="Arial" charset="0"/>
              </a:rPr>
              <a:t>border</a:t>
            </a:r>
            <a:r>
              <a:rPr lang="lv-LV" sz="2400" dirty="0" smtClean="0">
                <a:solidFill>
                  <a:srgbClr val="000000"/>
                </a:solidFill>
                <a:latin typeface="Arial" charset="0"/>
                <a:cs typeface="Arial" charset="0"/>
              </a:rPr>
              <a:t> </a:t>
            </a:r>
            <a:r>
              <a:rPr lang="lv-LV" sz="2400" dirty="0" err="1" smtClean="0">
                <a:solidFill>
                  <a:srgbClr val="000000"/>
                </a:solidFill>
                <a:latin typeface="Arial" charset="0"/>
                <a:cs typeface="Arial" charset="0"/>
              </a:rPr>
              <a:t>insolvency</a:t>
            </a:r>
            <a:endParaRPr lang="lv-LV" sz="2400" dirty="0" smtClean="0">
              <a:solidFill>
                <a:srgbClr val="000000"/>
              </a:solidFill>
              <a:latin typeface="Arial" charset="0"/>
              <a:cs typeface="Arial" charset="0"/>
            </a:endParaRPr>
          </a:p>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endParaRPr lang="lv-LV" sz="2400" dirty="0">
              <a:solidFill>
                <a:srgbClr val="000000"/>
              </a:solidFill>
              <a:latin typeface="Arial" charset="0"/>
              <a:cs typeface="Arial" charset="0"/>
            </a:endParaRPr>
          </a:p>
        </p:txBody>
      </p:sp>
      <p:pic>
        <p:nvPicPr>
          <p:cNvPr id="2" name="Picture 1"/>
          <p:cNvPicPr>
            <a:picLocks noChangeAspect="1"/>
          </p:cNvPicPr>
          <p:nvPr/>
        </p:nvPicPr>
        <p:blipFill>
          <a:blip r:embed="rId3"/>
          <a:stretch>
            <a:fillRect/>
          </a:stretch>
        </p:blipFill>
        <p:spPr>
          <a:xfrm>
            <a:off x="3117230" y="2211709"/>
            <a:ext cx="6984776" cy="4906091"/>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body"/>
          </p:nvPr>
        </p:nvSpPr>
        <p:spPr>
          <a:xfrm>
            <a:off x="596950" y="2209857"/>
            <a:ext cx="11798300" cy="7515225"/>
          </a:xfrm>
        </p:spPr>
        <p:txBody>
          <a:bodyPr lIns="50760" tIns="50760" rIns="50760" bIns="50760"/>
          <a:lstStyle/>
          <a:p>
            <a:pPr marL="685800" indent="-366713" algn="l"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US" sz="3500" dirty="0" smtClean="0">
                <a:latin typeface="Arial"/>
                <a:cs typeface="Arial"/>
              </a:rPr>
              <a:t>The </a:t>
            </a:r>
            <a:r>
              <a:rPr lang="en-US" sz="3500" dirty="0">
                <a:latin typeface="Arial"/>
                <a:cs typeface="Arial"/>
              </a:rPr>
              <a:t>opening of insolvency proceedings shall not affect the rights in rem of creditors or third parties</a:t>
            </a:r>
            <a:endParaRPr lang="en-GB" sz="3500" dirty="0" smtClean="0">
              <a:latin typeface="Arial"/>
              <a:ea typeface="ヒラギノ角ゴ ProN W6" charset="0"/>
              <a:cs typeface="Arial"/>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US" sz="3500" dirty="0">
                <a:latin typeface="Arial"/>
                <a:cs typeface="Arial"/>
              </a:rPr>
              <a:t>T</a:t>
            </a:r>
            <a:r>
              <a:rPr lang="en-US" sz="3500" dirty="0" smtClean="0">
                <a:latin typeface="Arial"/>
                <a:cs typeface="Arial"/>
              </a:rPr>
              <a:t>he </a:t>
            </a:r>
            <a:r>
              <a:rPr lang="en-US" sz="3500" dirty="0">
                <a:latin typeface="Arial"/>
                <a:cs typeface="Arial"/>
              </a:rPr>
              <a:t>law of the opening State in the case of rights in </a:t>
            </a:r>
            <a:r>
              <a:rPr lang="en-US" sz="3500" dirty="0" smtClean="0">
                <a:latin typeface="Arial"/>
                <a:cs typeface="Arial"/>
              </a:rPr>
              <a:t>rem is not applicable</a:t>
            </a:r>
            <a:endParaRPr lang="en-GB" sz="3500" dirty="0" smtClean="0">
              <a:latin typeface="Arial"/>
              <a:ea typeface="ヒラギノ角ゴ ProN W6" charset="0"/>
              <a:cs typeface="Arial"/>
            </a:endParaRPr>
          </a:p>
          <a:p>
            <a:pPr marL="685800" indent="-366713" algn="l"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a:p>
            <a:pPr marL="685800" indent="-366713" algn="l"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p:txBody>
      </p:sp>
      <p:sp>
        <p:nvSpPr>
          <p:cNvPr id="16386" name="Rectangle 2"/>
          <p:cNvSpPr>
            <a:spLocks noChangeArrowheads="1"/>
          </p:cNvSpPr>
          <p:nvPr/>
        </p:nvSpPr>
        <p:spPr bwMode="auto">
          <a:xfrm>
            <a:off x="7367588" y="539750"/>
            <a:ext cx="505301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a:solidFill>
                  <a:srgbClr val="000000"/>
                </a:solidFill>
                <a:latin typeface="Arial" charset="0"/>
                <a:cs typeface="Arial" charset="0"/>
              </a:rPr>
              <a:t>Cross-border insolvency</a:t>
            </a:r>
          </a:p>
        </p:txBody>
      </p:sp>
      <p:sp>
        <p:nvSpPr>
          <p:cNvPr id="16387" name="Text Box 3"/>
          <p:cNvSpPr txBox="1">
            <a:spLocks noChangeArrowheads="1"/>
          </p:cNvSpPr>
          <p:nvPr/>
        </p:nvSpPr>
        <p:spPr bwMode="auto">
          <a:xfrm>
            <a:off x="812974" y="1995686"/>
            <a:ext cx="11510962" cy="944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9p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5400" dirty="0">
                <a:solidFill>
                  <a:srgbClr val="BF1319"/>
                </a:solidFill>
                <a:latin typeface="Arial Bold" charset="0"/>
                <a:cs typeface="Arial Bold" charset="0"/>
              </a:rPr>
              <a:t>2. Third parties’ Rights</a:t>
            </a:r>
            <a:r>
              <a:rPr lang="en-GB" sz="5400" i="1" dirty="0">
                <a:solidFill>
                  <a:srgbClr val="BF1319"/>
                </a:solidFill>
                <a:latin typeface="Arial Bold" charset="0"/>
                <a:cs typeface="Arial Bold" charset="0"/>
              </a:rPr>
              <a:t> </a:t>
            </a:r>
            <a:r>
              <a:rPr lang="en-GB" sz="5400" dirty="0">
                <a:solidFill>
                  <a:srgbClr val="BF1319"/>
                </a:solidFill>
                <a:latin typeface="Arial Bold" charset="0"/>
                <a:cs typeface="Arial Bold" charset="0"/>
              </a:rPr>
              <a:t>in rem</a:t>
            </a:r>
          </a:p>
          <a:p>
            <a:pPr>
              <a:buClrTx/>
              <a:buFontTx/>
              <a:buNone/>
              <a:defRPr/>
            </a:pPr>
            <a:endParaRPr lang="en-GB" sz="5600" dirty="0" smtClean="0">
              <a:solidFill>
                <a:srgbClr val="BF1319"/>
              </a:solidFill>
              <a:latin typeface="Arial Bold" charset="0"/>
              <a:cs typeface="Arial Bold" charset="0"/>
            </a:endParaRPr>
          </a:p>
        </p:txBody>
      </p:sp>
    </p:spTree>
    <p:extLst>
      <p:ext uri="{BB962C8B-B14F-4D97-AF65-F5344CB8AC3E}">
        <p14:creationId xmlns:p14="http://schemas.microsoft.com/office/powerpoint/2010/main" val="425977872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body"/>
          </p:nvPr>
        </p:nvSpPr>
        <p:spPr>
          <a:xfrm>
            <a:off x="455613" y="2549525"/>
            <a:ext cx="11798300" cy="7515225"/>
          </a:xfrm>
        </p:spPr>
        <p:txBody>
          <a:bodyPr lIns="50760" tIns="50760" rIns="50760" bIns="50760"/>
          <a:lstStyle/>
          <a:p>
            <a:pPr marL="685800" indent="-366713" algn="l"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US" sz="3500" dirty="0" smtClean="0">
              <a:latin typeface="Arial"/>
              <a:ea typeface="ヒラギノ角ゴ ProN W6" charset="0"/>
              <a:cs typeface="Arial"/>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US" sz="3500" dirty="0">
                <a:latin typeface="Arial"/>
                <a:cs typeface="Arial"/>
              </a:rPr>
              <a:t>Mortgage, commercial </a:t>
            </a:r>
            <a:r>
              <a:rPr lang="en-US" sz="3500" dirty="0" smtClean="0">
                <a:latin typeface="Arial"/>
                <a:cs typeface="Arial"/>
              </a:rPr>
              <a:t>pledge</a:t>
            </a: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US" sz="3500" dirty="0" smtClean="0">
                <a:latin typeface="Arial"/>
                <a:cs typeface="Arial"/>
              </a:rPr>
              <a:t>Possessory </a:t>
            </a:r>
            <a:r>
              <a:rPr lang="en-US" sz="3500" dirty="0">
                <a:latin typeface="Arial"/>
                <a:cs typeface="Arial"/>
              </a:rPr>
              <a:t>pledge, </a:t>
            </a:r>
            <a:r>
              <a:rPr lang="en-US" sz="3500" dirty="0" smtClean="0">
                <a:solidFill>
                  <a:srgbClr val="FF0000"/>
                </a:solidFill>
                <a:latin typeface="Arial"/>
                <a:cs typeface="Arial"/>
              </a:rPr>
              <a:t>lien</a:t>
            </a:r>
            <a:endParaRPr lang="en-US" sz="3500" dirty="0" smtClean="0">
              <a:solidFill>
                <a:srgbClr val="FF0000"/>
              </a:solidFill>
              <a:latin typeface="Arial"/>
              <a:ea typeface="ヒラギノ角ゴ ProN W6" charset="0"/>
              <a:cs typeface="Arial"/>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US" sz="3500" dirty="0" smtClean="0">
                <a:solidFill>
                  <a:srgbClr val="FF0000"/>
                </a:solidFill>
                <a:latin typeface="Arial"/>
                <a:ea typeface="ヒラギノ角ゴ ProN W6" charset="0"/>
                <a:cs typeface="Arial"/>
              </a:rPr>
              <a:t>Financial collateral</a:t>
            </a:r>
            <a:endParaRPr lang="en-US" sz="3500" dirty="0">
              <a:solidFill>
                <a:srgbClr val="FF0000"/>
              </a:solidFill>
              <a:latin typeface="Arial"/>
              <a:ea typeface="ヒラギノ角ゴ ProN W6" charset="0"/>
              <a:cs typeface="Arial"/>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US" sz="3500" dirty="0" smtClean="0">
                <a:latin typeface="Arial"/>
                <a:ea typeface="ヒラギノ角ゴ ProN W6" charset="0"/>
                <a:cs typeface="Arial"/>
              </a:rPr>
              <a:t>Easements </a:t>
            </a:r>
            <a:r>
              <a:rPr lang="en-US" sz="3500" dirty="0">
                <a:latin typeface="Arial"/>
                <a:ea typeface="ヒラギノ角ゴ ProN W6" charset="0"/>
                <a:cs typeface="Arial"/>
              </a:rPr>
              <a:t>/ </a:t>
            </a:r>
            <a:r>
              <a:rPr lang="en-US" sz="3500" dirty="0" smtClean="0">
                <a:latin typeface="Arial"/>
                <a:ea typeface="ヒラギノ角ゴ ProN W6" charset="0"/>
                <a:cs typeface="Arial"/>
              </a:rPr>
              <a:t>servitudes</a:t>
            </a:r>
            <a:endParaRPr lang="en-US" sz="3500" dirty="0" smtClean="0">
              <a:latin typeface="Arial"/>
              <a:cs typeface="Arial"/>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US" sz="3500" dirty="0">
                <a:latin typeface="Arial"/>
                <a:ea typeface="ヒラギノ角ゴ ProN W6" charset="0"/>
                <a:cs typeface="Arial"/>
              </a:rPr>
              <a:t>Fruits from principal </a:t>
            </a:r>
            <a:r>
              <a:rPr lang="en-US" sz="3500" dirty="0" smtClean="0">
                <a:latin typeface="Arial"/>
                <a:ea typeface="ヒラギノ角ゴ ProN W6" charset="0"/>
                <a:cs typeface="Arial"/>
              </a:rPr>
              <a:t>property</a:t>
            </a: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US" sz="3500" dirty="0" smtClean="0">
                <a:solidFill>
                  <a:schemeClr val="tx1"/>
                </a:solidFill>
                <a:latin typeface="Arial"/>
                <a:ea typeface="ヒラギノ角ゴ ProN W6" charset="0"/>
                <a:cs typeface="Arial"/>
              </a:rPr>
              <a:t>Rights </a:t>
            </a:r>
            <a:r>
              <a:rPr lang="en-US" sz="3500" dirty="0">
                <a:solidFill>
                  <a:schemeClr val="tx1"/>
                </a:solidFill>
                <a:latin typeface="Arial"/>
                <a:ea typeface="ヒラギノ角ゴ ProN W6" charset="0"/>
                <a:cs typeface="Arial"/>
              </a:rPr>
              <a:t>of </a:t>
            </a:r>
            <a:r>
              <a:rPr lang="en-US" sz="3500" dirty="0" smtClean="0">
                <a:solidFill>
                  <a:schemeClr val="tx1"/>
                </a:solidFill>
                <a:latin typeface="Arial"/>
                <a:ea typeface="ヒラギノ角ゴ ProN W6" charset="0"/>
                <a:cs typeface="Arial"/>
              </a:rPr>
              <a:t>use</a:t>
            </a:r>
            <a:endParaRPr lang="en-US" sz="3500" dirty="0" smtClean="0">
              <a:solidFill>
                <a:schemeClr val="tx1"/>
              </a:solidFill>
              <a:latin typeface="Arial"/>
              <a:cs typeface="Arial"/>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US" sz="3500" dirty="0">
                <a:solidFill>
                  <a:srgbClr val="FF6600"/>
                </a:solidFill>
                <a:latin typeface="Arial"/>
                <a:ea typeface="ヒラギノ角ゴ ProN W6" charset="0"/>
                <a:cs typeface="Arial"/>
              </a:rPr>
              <a:t>Rights of pre-emption</a:t>
            </a:r>
            <a:endParaRPr lang="en-GB" sz="3500" dirty="0">
              <a:solidFill>
                <a:srgbClr val="FF6600"/>
              </a:solidFill>
              <a:latin typeface="Arial" charset="0"/>
              <a:ea typeface="ヒラギノ角ゴ ProN W6" charset="0"/>
              <a:cs typeface="Arial" charset="0"/>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US" sz="3500" dirty="0" smtClean="0">
              <a:latin typeface="Arial"/>
              <a:cs typeface="Arial"/>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a:p>
            <a:pPr marL="685800" indent="-366713" algn="l"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p:txBody>
      </p:sp>
      <p:sp>
        <p:nvSpPr>
          <p:cNvPr id="16386" name="Rectangle 2"/>
          <p:cNvSpPr>
            <a:spLocks noChangeArrowheads="1"/>
          </p:cNvSpPr>
          <p:nvPr/>
        </p:nvSpPr>
        <p:spPr bwMode="auto">
          <a:xfrm>
            <a:off x="7367588" y="539750"/>
            <a:ext cx="505301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a:solidFill>
                  <a:srgbClr val="000000"/>
                </a:solidFill>
                <a:latin typeface="Arial" charset="0"/>
                <a:cs typeface="Arial" charset="0"/>
              </a:rPr>
              <a:t>Cross-border insolvency</a:t>
            </a:r>
          </a:p>
        </p:txBody>
      </p:sp>
      <p:sp>
        <p:nvSpPr>
          <p:cNvPr id="16387" name="Text Box 3"/>
          <p:cNvSpPr txBox="1">
            <a:spLocks noChangeArrowheads="1"/>
          </p:cNvSpPr>
          <p:nvPr/>
        </p:nvSpPr>
        <p:spPr bwMode="auto">
          <a:xfrm>
            <a:off x="812974" y="1635646"/>
            <a:ext cx="11510962" cy="944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9p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5400" dirty="0">
                <a:solidFill>
                  <a:srgbClr val="BF1319"/>
                </a:solidFill>
                <a:latin typeface="Arial Bold" charset="0"/>
                <a:cs typeface="Arial Bold" charset="0"/>
              </a:rPr>
              <a:t>2. Third parties’ Rights</a:t>
            </a:r>
            <a:r>
              <a:rPr lang="en-GB" sz="5400" i="1" dirty="0">
                <a:solidFill>
                  <a:srgbClr val="BF1319"/>
                </a:solidFill>
                <a:latin typeface="Arial Bold" charset="0"/>
                <a:cs typeface="Arial Bold" charset="0"/>
              </a:rPr>
              <a:t> </a:t>
            </a:r>
            <a:r>
              <a:rPr lang="en-GB" sz="5400" dirty="0">
                <a:solidFill>
                  <a:srgbClr val="BF1319"/>
                </a:solidFill>
                <a:latin typeface="Arial Bold" charset="0"/>
                <a:cs typeface="Arial Bold" charset="0"/>
              </a:rPr>
              <a:t>in rem</a:t>
            </a:r>
          </a:p>
          <a:p>
            <a:pPr>
              <a:buClrTx/>
              <a:buFontTx/>
              <a:buNone/>
              <a:defRPr/>
            </a:pPr>
            <a:endParaRPr lang="en-GB" sz="5600" dirty="0" smtClean="0">
              <a:solidFill>
                <a:srgbClr val="BF1319"/>
              </a:solidFill>
              <a:latin typeface="Arial Bold" charset="0"/>
              <a:cs typeface="Arial Bold" charset="0"/>
            </a:endParaRPr>
          </a:p>
          <a:p>
            <a:pPr>
              <a:buClrTx/>
              <a:buFontTx/>
              <a:buNone/>
              <a:defRPr/>
            </a:pPr>
            <a:endParaRPr lang="en-GB" sz="5600" dirty="0" smtClean="0">
              <a:solidFill>
                <a:srgbClr val="BF1319"/>
              </a:solidFill>
              <a:latin typeface="Arial Bold" charset="0"/>
              <a:cs typeface="Arial Bold" charset="0"/>
            </a:endParaRPr>
          </a:p>
        </p:txBody>
      </p:sp>
    </p:spTree>
    <p:extLst>
      <p:ext uri="{BB962C8B-B14F-4D97-AF65-F5344CB8AC3E}">
        <p14:creationId xmlns:p14="http://schemas.microsoft.com/office/powerpoint/2010/main" val="219120015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Grp="1" noChangeArrowheads="1"/>
          </p:cNvSpPr>
          <p:nvPr>
            <p:ph type="body"/>
          </p:nvPr>
        </p:nvSpPr>
        <p:spPr>
          <a:xfrm>
            <a:off x="473075" y="2417763"/>
            <a:ext cx="11798300" cy="5608637"/>
          </a:xfrm>
        </p:spPr>
        <p:txBody>
          <a:bodyPr lIns="50760" tIns="50760" rIns="50760" bIns="50760"/>
          <a:lstStyle/>
          <a:p>
            <a:pPr marL="685800" indent="-358775" algn="just"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US" sz="3500" dirty="0" smtClean="0">
                <a:latin typeface="Arial"/>
                <a:cs typeface="Arial"/>
              </a:rPr>
              <a:t>	The </a:t>
            </a:r>
            <a:r>
              <a:rPr lang="en-US" sz="3500" dirty="0">
                <a:latin typeface="Arial"/>
                <a:cs typeface="Arial"/>
              </a:rPr>
              <a:t>right, recorded in a public register and </a:t>
            </a:r>
            <a:r>
              <a:rPr lang="en-US" sz="3500" dirty="0" smtClean="0">
                <a:latin typeface="Arial"/>
                <a:cs typeface="Arial"/>
              </a:rPr>
              <a:t>enforceable against </a:t>
            </a:r>
            <a:r>
              <a:rPr lang="en-US" sz="3500" dirty="0">
                <a:latin typeface="Arial"/>
                <a:cs typeface="Arial"/>
              </a:rPr>
              <a:t>third parties, based on which a right in rem </a:t>
            </a:r>
            <a:r>
              <a:rPr lang="en-US" sz="3500" dirty="0" smtClean="0">
                <a:latin typeface="Arial"/>
                <a:cs typeface="Arial"/>
              </a:rPr>
              <a:t>may </a:t>
            </a:r>
            <a:r>
              <a:rPr lang="en-US" sz="3500" dirty="0">
                <a:latin typeface="Arial"/>
                <a:cs typeface="Arial"/>
              </a:rPr>
              <a:t>be obtained shall be considered to be a right in </a:t>
            </a:r>
            <a:r>
              <a:rPr lang="en-US" sz="3500" dirty="0" smtClean="0">
                <a:latin typeface="Arial"/>
                <a:cs typeface="Arial"/>
              </a:rPr>
              <a:t>rem</a:t>
            </a:r>
          </a:p>
          <a:p>
            <a:pPr marL="685800" indent="-358775" algn="just"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US" sz="3200" i="1" dirty="0">
                <a:latin typeface="Arial"/>
                <a:cs typeface="Arial"/>
              </a:rPr>
              <a:t>Pledge rights / prohibitory endorsement </a:t>
            </a:r>
          </a:p>
        </p:txBody>
      </p:sp>
      <p:sp>
        <p:nvSpPr>
          <p:cNvPr id="59394" name="Rectangle 2"/>
          <p:cNvSpPr>
            <a:spLocks noChangeArrowheads="1"/>
          </p:cNvSpPr>
          <p:nvPr/>
        </p:nvSpPr>
        <p:spPr bwMode="auto">
          <a:xfrm>
            <a:off x="5167313" y="592138"/>
            <a:ext cx="7073900"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dirty="0">
                <a:solidFill>
                  <a:srgbClr val="000000"/>
                </a:solidFill>
                <a:latin typeface="Arial" charset="0"/>
                <a:cs typeface="Arial" charset="0"/>
              </a:rPr>
              <a:t>Cross-border insolvency</a:t>
            </a:r>
          </a:p>
        </p:txBody>
      </p:sp>
      <p:sp>
        <p:nvSpPr>
          <p:cNvPr id="59395" name="Text Box 3"/>
          <p:cNvSpPr txBox="1">
            <a:spLocks noChangeArrowheads="1"/>
          </p:cNvSpPr>
          <p:nvPr/>
        </p:nvSpPr>
        <p:spPr bwMode="auto">
          <a:xfrm>
            <a:off x="728663" y="1619250"/>
            <a:ext cx="9891712" cy="1304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200">
                <a:solidFill>
                  <a:srgbClr val="000000"/>
                </a:solidFill>
                <a:latin typeface="Gill Sans" charset="0"/>
                <a:ea typeface="ＭＳ Ｐゴシック" charset="0"/>
                <a:cs typeface="Arial Unicode MS" charset="0"/>
              </a:defRPr>
            </a:lvl9p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dirty="0">
                <a:solidFill>
                  <a:srgbClr val="BF1319"/>
                </a:solidFill>
                <a:latin typeface="Arial Bold" charset="0"/>
                <a:cs typeface="Arial Bold" charset="0"/>
              </a:rPr>
              <a:t>2. Third parties’ Rights</a:t>
            </a:r>
            <a:r>
              <a:rPr lang="en-GB" sz="4000" i="1" dirty="0">
                <a:solidFill>
                  <a:srgbClr val="BF1319"/>
                </a:solidFill>
                <a:latin typeface="Arial Bold" charset="0"/>
                <a:cs typeface="Arial Bold" charset="0"/>
              </a:rPr>
              <a:t> </a:t>
            </a:r>
            <a:r>
              <a:rPr lang="en-GB" sz="4000" dirty="0">
                <a:solidFill>
                  <a:srgbClr val="BF1319"/>
                </a:solidFill>
                <a:latin typeface="Arial Bold" charset="0"/>
                <a:cs typeface="Arial Bold" charset="0"/>
              </a:rPr>
              <a:t>in rem</a:t>
            </a:r>
          </a:p>
        </p:txBody>
      </p:sp>
    </p:spTree>
    <p:extLst>
      <p:ext uri="{BB962C8B-B14F-4D97-AF65-F5344CB8AC3E}">
        <p14:creationId xmlns:p14="http://schemas.microsoft.com/office/powerpoint/2010/main" val="314503553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body"/>
          </p:nvPr>
        </p:nvSpPr>
        <p:spPr>
          <a:xfrm>
            <a:off x="455613" y="2549525"/>
            <a:ext cx="11798300" cy="7515225"/>
          </a:xfrm>
        </p:spPr>
        <p:txBody>
          <a:bodyPr lIns="50760" tIns="50760" rIns="50760" bIns="50760"/>
          <a:lstStyle/>
          <a:p>
            <a:pPr algn="just">
              <a:buClrTx/>
              <a:buFontTx/>
              <a:buNone/>
              <a:defRPr/>
            </a:pPr>
            <a:endParaRPr lang="en-GB" sz="7200" dirty="0">
              <a:solidFill>
                <a:srgbClr val="BF1319"/>
              </a:solidFill>
              <a:latin typeface="Arial Bold" charset="0"/>
              <a:cs typeface="Arial Bold" charset="0"/>
            </a:endParaRPr>
          </a:p>
          <a:p>
            <a:pPr algn="just">
              <a:buClrTx/>
              <a:buFontTx/>
              <a:buNone/>
              <a:defRPr/>
            </a:pPr>
            <a:r>
              <a:rPr lang="en-GB" sz="2000" i="1" dirty="0">
                <a:latin typeface="Arial "/>
                <a:cs typeface="Arial "/>
              </a:rPr>
              <a:t>SIA “Private Equity insurance Group” vs. AS “</a:t>
            </a:r>
            <a:r>
              <a:rPr lang="en-GB" sz="2000" i="1" dirty="0" err="1">
                <a:latin typeface="Arial "/>
                <a:cs typeface="Arial "/>
              </a:rPr>
              <a:t>Swedbank</a:t>
            </a:r>
            <a:r>
              <a:rPr lang="en-GB" sz="2000" i="1" dirty="0">
                <a:latin typeface="Arial "/>
                <a:cs typeface="Arial "/>
              </a:rPr>
              <a:t>” C-156/</a:t>
            </a:r>
            <a:r>
              <a:rPr lang="en-GB" sz="2000" i="1" dirty="0" smtClean="0">
                <a:latin typeface="Arial "/>
                <a:cs typeface="Arial "/>
              </a:rPr>
              <a:t>15 from 10/11/2016</a:t>
            </a:r>
          </a:p>
          <a:p>
            <a:pPr algn="just">
              <a:buClrTx/>
              <a:buFontTx/>
              <a:buNone/>
              <a:defRPr/>
            </a:pPr>
            <a:endParaRPr lang="en-GB" sz="2000" i="1" dirty="0">
              <a:latin typeface="Arial "/>
              <a:ea typeface="ヒラギノ角ゴ ProN W6" charset="0"/>
              <a:cs typeface="Arial "/>
            </a:endParaRPr>
          </a:p>
          <a:p>
            <a:pPr algn="just">
              <a:buClrTx/>
              <a:buFontTx/>
              <a:buNone/>
              <a:defRPr/>
            </a:pPr>
            <a:r>
              <a:rPr lang="en-GB" sz="3000" dirty="0" smtClean="0">
                <a:latin typeface="Arial"/>
                <a:ea typeface="ヒラギノ角ゴ ProN W6" charset="0"/>
                <a:cs typeface="Arial"/>
              </a:rPr>
              <a:t>The Bank has rights to </a:t>
            </a:r>
            <a:r>
              <a:rPr lang="en-US" sz="3000" dirty="0">
                <a:latin typeface="Arial"/>
                <a:cs typeface="Arial"/>
              </a:rPr>
              <a:t>enforce the </a:t>
            </a:r>
            <a:r>
              <a:rPr lang="en-US" sz="3000" dirty="0" smtClean="0">
                <a:latin typeface="Arial"/>
                <a:cs typeface="Arial"/>
              </a:rPr>
              <a:t>collateral, despite </a:t>
            </a:r>
            <a:r>
              <a:rPr lang="en-US" sz="3000" dirty="0">
                <a:latin typeface="Arial"/>
                <a:cs typeface="Arial"/>
              </a:rPr>
              <a:t>of insolvency </a:t>
            </a:r>
            <a:r>
              <a:rPr lang="en-US" sz="3000" dirty="0" smtClean="0">
                <a:latin typeface="Arial"/>
                <a:cs typeface="Arial"/>
              </a:rPr>
              <a:t>proceedings, only if:</a:t>
            </a:r>
            <a:endParaRPr lang="en-US" sz="3000" dirty="0" smtClean="0">
              <a:latin typeface="Arial"/>
              <a:ea typeface="ヒラギノ角ゴ ProN W6" charset="0"/>
              <a:cs typeface="Arial"/>
            </a:endParaRPr>
          </a:p>
          <a:p>
            <a:pPr marL="685800" indent="-366713" algn="just"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US" sz="3000" dirty="0" smtClean="0">
                <a:latin typeface="Arial"/>
                <a:cs typeface="Arial"/>
              </a:rPr>
              <a:t>the </a:t>
            </a:r>
            <a:r>
              <a:rPr lang="en-US" sz="3000" dirty="0">
                <a:latin typeface="Arial"/>
                <a:cs typeface="Arial"/>
              </a:rPr>
              <a:t>monies covered by the collateral were deposited in the account </a:t>
            </a:r>
            <a:r>
              <a:rPr lang="en-US" sz="3000" dirty="0" smtClean="0">
                <a:latin typeface="Arial"/>
                <a:cs typeface="Arial"/>
              </a:rPr>
              <a:t>before </a:t>
            </a:r>
            <a:r>
              <a:rPr lang="en-US" sz="3000" dirty="0">
                <a:latin typeface="Arial"/>
                <a:cs typeface="Arial"/>
              </a:rPr>
              <a:t>the commencement of those proceedings </a:t>
            </a:r>
            <a:r>
              <a:rPr lang="en-US" sz="3000" dirty="0" smtClean="0">
                <a:latin typeface="Arial"/>
                <a:cs typeface="Arial"/>
              </a:rPr>
              <a:t>(or on the day if the bank </a:t>
            </a:r>
            <a:r>
              <a:rPr lang="en-US" sz="3000" dirty="0">
                <a:latin typeface="Arial"/>
                <a:cs typeface="Arial"/>
              </a:rPr>
              <a:t>was not aware, nor should have been </a:t>
            </a:r>
            <a:r>
              <a:rPr lang="en-US" sz="3000" dirty="0" smtClean="0">
                <a:latin typeface="Arial"/>
                <a:cs typeface="Arial"/>
              </a:rPr>
              <a:t>aware on such decision)</a:t>
            </a:r>
          </a:p>
          <a:p>
            <a:pPr marL="685800" indent="-366713" algn="just"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US" sz="3000" dirty="0" smtClean="0">
                <a:latin typeface="Arial"/>
                <a:cs typeface="Arial"/>
              </a:rPr>
              <a:t>the </a:t>
            </a:r>
            <a:r>
              <a:rPr lang="en-US" sz="3000" dirty="0">
                <a:latin typeface="Arial"/>
                <a:cs typeface="Arial"/>
              </a:rPr>
              <a:t>account holder was prevented from disposing of those monies after they had been deposited in that account.</a:t>
            </a:r>
            <a:endParaRPr lang="en-US" sz="3000" dirty="0" smtClean="0">
              <a:latin typeface="Arial"/>
              <a:cs typeface="Arial"/>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a:p>
            <a:pPr marL="685800" indent="-366713" algn="l"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p:txBody>
      </p:sp>
      <p:sp>
        <p:nvSpPr>
          <p:cNvPr id="16386" name="Rectangle 2"/>
          <p:cNvSpPr>
            <a:spLocks noChangeArrowheads="1"/>
          </p:cNvSpPr>
          <p:nvPr/>
        </p:nvSpPr>
        <p:spPr bwMode="auto">
          <a:xfrm>
            <a:off x="7367588" y="539750"/>
            <a:ext cx="505301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dirty="0">
                <a:solidFill>
                  <a:srgbClr val="000000"/>
                </a:solidFill>
                <a:latin typeface="Arial" charset="0"/>
                <a:cs typeface="Arial" charset="0"/>
              </a:rPr>
              <a:t>Cross-border insolvency</a:t>
            </a:r>
          </a:p>
        </p:txBody>
      </p:sp>
      <p:sp>
        <p:nvSpPr>
          <p:cNvPr id="16387" name="Text Box 3"/>
          <p:cNvSpPr txBox="1">
            <a:spLocks noChangeArrowheads="1"/>
          </p:cNvSpPr>
          <p:nvPr/>
        </p:nvSpPr>
        <p:spPr bwMode="auto">
          <a:xfrm>
            <a:off x="812974" y="1635646"/>
            <a:ext cx="11510962" cy="944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9p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5400" dirty="0">
                <a:solidFill>
                  <a:srgbClr val="BF1319"/>
                </a:solidFill>
                <a:latin typeface="Arial Bold" charset="0"/>
                <a:cs typeface="Arial Bold" charset="0"/>
              </a:rPr>
              <a:t>2. Third parties’ Rights</a:t>
            </a:r>
            <a:r>
              <a:rPr lang="en-GB" sz="5400" i="1" dirty="0">
                <a:solidFill>
                  <a:srgbClr val="BF1319"/>
                </a:solidFill>
                <a:latin typeface="Arial Bold" charset="0"/>
                <a:cs typeface="Arial Bold" charset="0"/>
              </a:rPr>
              <a:t> </a:t>
            </a:r>
            <a:r>
              <a:rPr lang="en-GB" sz="5400" dirty="0">
                <a:solidFill>
                  <a:srgbClr val="BF1319"/>
                </a:solidFill>
                <a:latin typeface="Arial Bold" charset="0"/>
                <a:cs typeface="Arial Bold" charset="0"/>
              </a:rPr>
              <a:t>in rem</a:t>
            </a:r>
          </a:p>
          <a:p>
            <a:pPr>
              <a:buClrTx/>
              <a:buFontTx/>
              <a:buNone/>
              <a:defRPr/>
            </a:pPr>
            <a:endParaRPr lang="en-GB" sz="5600" dirty="0" smtClean="0">
              <a:solidFill>
                <a:srgbClr val="BF1319"/>
              </a:solidFill>
              <a:latin typeface="Arial Bold" charset="0"/>
              <a:cs typeface="Arial Bold" charset="0"/>
            </a:endParaRPr>
          </a:p>
          <a:p>
            <a:pPr>
              <a:buClrTx/>
              <a:buFontTx/>
              <a:buNone/>
              <a:defRPr/>
            </a:pPr>
            <a:endParaRPr lang="en-GB" sz="5600" dirty="0" smtClean="0">
              <a:solidFill>
                <a:srgbClr val="BF1319"/>
              </a:solidFill>
              <a:latin typeface="Arial Bold" charset="0"/>
              <a:cs typeface="Arial Bold" charset="0"/>
            </a:endParaRPr>
          </a:p>
        </p:txBody>
      </p:sp>
    </p:spTree>
    <p:extLst>
      <p:ext uri="{BB962C8B-B14F-4D97-AF65-F5344CB8AC3E}">
        <p14:creationId xmlns:p14="http://schemas.microsoft.com/office/powerpoint/2010/main" val="205748890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body"/>
          </p:nvPr>
        </p:nvSpPr>
        <p:spPr>
          <a:xfrm>
            <a:off x="452934" y="2236788"/>
            <a:ext cx="11798300" cy="7515225"/>
          </a:xfrm>
        </p:spPr>
        <p:txBody>
          <a:bodyPr lIns="50760" tIns="50760" rIns="50760" bIns="50760"/>
          <a:lstStyle/>
          <a:p>
            <a:pPr marL="319087" algn="just" eaLnBrk="1" hangingPunct="1">
              <a:lnSpc>
                <a:spcPct val="110000"/>
              </a:lnSpc>
              <a:spcBef>
                <a:spcPts val="2400"/>
              </a:spcBef>
              <a:buClr>
                <a:srgbClr val="BF1319"/>
              </a:buCl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US" sz="3500" dirty="0">
                <a:latin typeface="Arial"/>
                <a:cs typeface="Arial"/>
              </a:rPr>
              <a:t>Judgments handed down by a court whose judgment concerning the opening of </a:t>
            </a:r>
            <a:r>
              <a:rPr lang="en-GB" sz="3500" dirty="0" smtClean="0">
                <a:latin typeface="Arial"/>
                <a:cs typeface="Arial"/>
              </a:rPr>
              <a:t>proceedings is recognised in accordance with Article 19 and which concern the course and closure of insolvency proceedings, and compositions approved by that court, </a:t>
            </a:r>
            <a:r>
              <a:rPr lang="en-GB" sz="3500" b="1" u="sng" dirty="0" smtClean="0">
                <a:latin typeface="Arial"/>
                <a:cs typeface="Arial"/>
              </a:rPr>
              <a:t>shall also be recognised </a:t>
            </a:r>
            <a:r>
              <a:rPr lang="en-US" sz="3500" b="1" u="sng" dirty="0" smtClean="0">
                <a:latin typeface="Arial"/>
                <a:cs typeface="Arial"/>
              </a:rPr>
              <a:t>with </a:t>
            </a:r>
            <a:r>
              <a:rPr lang="en-US" sz="3500" b="1" u="sng" dirty="0">
                <a:latin typeface="Arial"/>
                <a:cs typeface="Arial"/>
              </a:rPr>
              <a:t>no further formalities</a:t>
            </a:r>
            <a:r>
              <a:rPr lang="en-US" sz="3500" dirty="0">
                <a:latin typeface="Arial"/>
                <a:cs typeface="Arial"/>
              </a:rPr>
              <a:t>. Such judgments shall be enforced in accordance with Articles 39 to 44 and 47 to 57 of Regulation (EU) No 1215/2012</a:t>
            </a:r>
            <a:r>
              <a:rPr lang="en-US" sz="3500" dirty="0" smtClean="0">
                <a:latin typeface="Arial"/>
                <a:cs typeface="Arial"/>
              </a:rPr>
              <a:t>.</a:t>
            </a:r>
            <a:endParaRPr lang="en-GB" sz="3500" dirty="0" smtClean="0">
              <a:latin typeface="Arial"/>
              <a:ea typeface="ヒラギノ角ゴ ProN W6" charset="0"/>
              <a:cs typeface="Arial"/>
            </a:endParaRPr>
          </a:p>
        </p:txBody>
      </p:sp>
      <p:sp>
        <p:nvSpPr>
          <p:cNvPr id="16386" name="Rectangle 2"/>
          <p:cNvSpPr>
            <a:spLocks noChangeArrowheads="1"/>
          </p:cNvSpPr>
          <p:nvPr/>
        </p:nvSpPr>
        <p:spPr bwMode="auto">
          <a:xfrm>
            <a:off x="7367588" y="539750"/>
            <a:ext cx="505301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a:solidFill>
                  <a:srgbClr val="000000"/>
                </a:solidFill>
                <a:latin typeface="Arial" charset="0"/>
                <a:cs typeface="Arial" charset="0"/>
              </a:rPr>
              <a:t>Cross-border insolvency</a:t>
            </a:r>
          </a:p>
        </p:txBody>
      </p:sp>
      <p:sp>
        <p:nvSpPr>
          <p:cNvPr id="16387" name="Text Box 3"/>
          <p:cNvSpPr txBox="1">
            <a:spLocks noChangeArrowheads="1"/>
          </p:cNvSpPr>
          <p:nvPr/>
        </p:nvSpPr>
        <p:spPr bwMode="auto">
          <a:xfrm>
            <a:off x="728663" y="1979613"/>
            <a:ext cx="11510962" cy="944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9pPr>
          </a:lstStyle>
          <a:p>
            <a:pPr>
              <a:buClrTx/>
              <a:buFontTx/>
              <a:buNone/>
              <a:defRPr/>
            </a:pPr>
            <a:r>
              <a:rPr lang="en-GB" sz="5000" dirty="0">
                <a:solidFill>
                  <a:srgbClr val="BF1319"/>
                </a:solidFill>
                <a:latin typeface="Arial Bold" charset="0"/>
                <a:cs typeface="Arial Bold" charset="0"/>
              </a:rPr>
              <a:t>3</a:t>
            </a:r>
            <a:r>
              <a:rPr lang="en-GB" sz="5000" dirty="0" smtClean="0">
                <a:solidFill>
                  <a:srgbClr val="BF1319"/>
                </a:solidFill>
                <a:latin typeface="Arial Bold" charset="0"/>
                <a:cs typeface="Arial Bold" charset="0"/>
              </a:rPr>
              <a:t>. Recognition of a judgements</a:t>
            </a:r>
          </a:p>
          <a:p>
            <a:pPr>
              <a:buClrTx/>
              <a:buFontTx/>
              <a:buNone/>
              <a:defRPr/>
            </a:pPr>
            <a:endParaRPr lang="en-GB" sz="5600" dirty="0" smtClean="0">
              <a:solidFill>
                <a:srgbClr val="BF1319"/>
              </a:solidFill>
              <a:latin typeface="Arial Bold" charset="0"/>
              <a:cs typeface="Arial Bold" charset="0"/>
            </a:endParaRPr>
          </a:p>
        </p:txBody>
      </p:sp>
    </p:spTree>
    <p:extLst>
      <p:ext uri="{BB962C8B-B14F-4D97-AF65-F5344CB8AC3E}">
        <p14:creationId xmlns:p14="http://schemas.microsoft.com/office/powerpoint/2010/main" val="306109089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5-03-17 at 15.44.46.png"/>
          <p:cNvPicPr>
            <a:picLocks noGrp="1" noChangeAspect="1"/>
          </p:cNvPicPr>
          <p:nvPr>
            <p:ph idx="1"/>
          </p:nvPr>
        </p:nvPicPr>
        <p:blipFill>
          <a:blip r:embed="rId2">
            <a:extLst>
              <a:ext uri="{28A0092B-C50C-407E-A947-70E740481C1C}">
                <a14:useLocalDpi xmlns:a14="http://schemas.microsoft.com/office/drawing/2010/main" val="0"/>
              </a:ext>
            </a:extLst>
          </a:blip>
          <a:srcRect l="-41674" r="-41674"/>
          <a:stretch>
            <a:fillRect/>
          </a:stretch>
        </p:blipFill>
        <p:spPr>
          <a:xfrm>
            <a:off x="1317625" y="1058863"/>
            <a:ext cx="10331450" cy="7948612"/>
          </a:xfrm>
        </p:spPr>
      </p:pic>
    </p:spTree>
    <p:extLst>
      <p:ext uri="{BB962C8B-B14F-4D97-AF65-F5344CB8AC3E}">
        <p14:creationId xmlns:p14="http://schemas.microsoft.com/office/powerpoint/2010/main" val="359800116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body"/>
          </p:nvPr>
        </p:nvSpPr>
        <p:spPr>
          <a:xfrm>
            <a:off x="524942" y="2255327"/>
            <a:ext cx="11798300" cy="7515225"/>
          </a:xfrm>
        </p:spPr>
        <p:txBody>
          <a:bodyPr lIns="50760" tIns="50760" rIns="50760" bIns="50760"/>
          <a:lstStyle/>
          <a:p>
            <a:pPr algn="just"/>
            <a:r>
              <a:rPr lang="en-GB" sz="3600" dirty="0">
                <a:latin typeface="Arial Bold" charset="0"/>
                <a:cs typeface="Arial Bold" charset="0"/>
              </a:rPr>
              <a:t>CPL 563 (1</a:t>
            </a:r>
            <a:r>
              <a:rPr lang="en-GB" sz="3600" dirty="0" smtClean="0">
                <a:latin typeface="Arial Bold" charset="0"/>
                <a:cs typeface="Arial Bold" charset="0"/>
              </a:rPr>
              <a:t>)</a:t>
            </a:r>
          </a:p>
          <a:p>
            <a:pPr algn="just"/>
            <a:endParaRPr lang="en-GB" sz="3600" dirty="0">
              <a:latin typeface="Arial Bold" charset="0"/>
              <a:cs typeface="Arial Bold" charset="0"/>
            </a:endParaRPr>
          </a:p>
          <a:p>
            <a:pPr algn="just"/>
            <a:r>
              <a:rPr lang="en-US" sz="3600" i="1" dirty="0" smtClean="0"/>
              <a:t>10</a:t>
            </a:r>
            <a:r>
              <a:rPr lang="en-US" sz="3600" i="1" dirty="0"/>
              <a:t>) a court decision has been adopted regarding termination of the procedure for extinguishing of obligations </a:t>
            </a:r>
            <a:r>
              <a:rPr lang="en-US" sz="3600" i="1" u="sng" dirty="0"/>
              <a:t>by releasing the natural person from his or her debt obligations</a:t>
            </a:r>
            <a:r>
              <a:rPr lang="en-US" sz="3600" i="1" dirty="0"/>
              <a:t>, except enforcement proceedings regarding recovery of the maintenance and claims from infringing </a:t>
            </a:r>
            <a:r>
              <a:rPr lang="en-US" sz="3600" i="1" dirty="0" smtClean="0"/>
              <a:t>act.</a:t>
            </a:r>
          </a:p>
          <a:p>
            <a:pPr algn="just"/>
            <a:endParaRPr lang="en-US" sz="3600" i="1" dirty="0"/>
          </a:p>
          <a:p>
            <a:pPr algn="just"/>
            <a:r>
              <a:rPr lang="en-US" sz="3600" dirty="0" smtClean="0"/>
              <a:t>+ formal criteria (language / decision not printout / signature etc.)</a:t>
            </a:r>
            <a:endParaRPr lang="en-US" sz="3600" dirty="0"/>
          </a:p>
        </p:txBody>
      </p:sp>
      <p:sp>
        <p:nvSpPr>
          <p:cNvPr id="16386" name="Rectangle 2"/>
          <p:cNvSpPr>
            <a:spLocks noChangeArrowheads="1"/>
          </p:cNvSpPr>
          <p:nvPr/>
        </p:nvSpPr>
        <p:spPr bwMode="auto">
          <a:xfrm>
            <a:off x="7367588" y="539750"/>
            <a:ext cx="505301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dirty="0">
                <a:solidFill>
                  <a:srgbClr val="000000"/>
                </a:solidFill>
                <a:latin typeface="Arial" charset="0"/>
                <a:cs typeface="Arial" charset="0"/>
              </a:rPr>
              <a:t>Cross-border insolvency</a:t>
            </a:r>
          </a:p>
        </p:txBody>
      </p:sp>
      <p:sp>
        <p:nvSpPr>
          <p:cNvPr id="16387" name="Text Box 3"/>
          <p:cNvSpPr txBox="1">
            <a:spLocks noChangeArrowheads="1"/>
          </p:cNvSpPr>
          <p:nvPr/>
        </p:nvSpPr>
        <p:spPr bwMode="auto">
          <a:xfrm>
            <a:off x="728663" y="1979613"/>
            <a:ext cx="11510962" cy="944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9pPr>
          </a:lstStyle>
          <a:p>
            <a:pPr>
              <a:buClrTx/>
              <a:buFontTx/>
              <a:buNone/>
              <a:defRPr/>
            </a:pPr>
            <a:r>
              <a:rPr lang="en-GB" sz="5000" dirty="0">
                <a:solidFill>
                  <a:srgbClr val="BF1319"/>
                </a:solidFill>
                <a:latin typeface="Arial Bold" charset="0"/>
                <a:cs typeface="Arial Bold" charset="0"/>
              </a:rPr>
              <a:t>3</a:t>
            </a:r>
            <a:r>
              <a:rPr lang="en-GB" sz="5000" dirty="0" smtClean="0">
                <a:solidFill>
                  <a:srgbClr val="BF1319"/>
                </a:solidFill>
                <a:latin typeface="Arial Bold" charset="0"/>
                <a:cs typeface="Arial Bold" charset="0"/>
              </a:rPr>
              <a:t>. Recognition of a judgements</a:t>
            </a:r>
          </a:p>
        </p:txBody>
      </p:sp>
    </p:spTree>
    <p:extLst>
      <p:ext uri="{BB962C8B-B14F-4D97-AF65-F5344CB8AC3E}">
        <p14:creationId xmlns:p14="http://schemas.microsoft.com/office/powerpoint/2010/main" val="409972000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1"/>
          <p:cNvSpPr>
            <a:spLocks noGrp="1" noChangeArrowheads="1"/>
          </p:cNvSpPr>
          <p:nvPr>
            <p:ph type="body"/>
          </p:nvPr>
        </p:nvSpPr>
        <p:spPr>
          <a:xfrm>
            <a:off x="308918" y="3173044"/>
            <a:ext cx="11798300" cy="6600825"/>
          </a:xfrm>
          <a:ln/>
        </p:spPr>
        <p:txBody>
          <a:bodyPr lIns="50760" tIns="50760" rIns="50760" bIns="50760"/>
          <a:lstStyle/>
          <a:p>
            <a:pPr marL="685800" indent="-373063" algn="just">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pPr>
            <a:r>
              <a:rPr lang="en-GB" sz="3500" i="1" dirty="0" smtClean="0">
                <a:latin typeface="Arial" charset="0"/>
                <a:ea typeface="ヒラギノ角ゴ ProN W6" charset="0"/>
                <a:cs typeface="Arial" charset="0"/>
              </a:rPr>
              <a:t>	 Insolvency proceedings is closed despite of existing property!!!</a:t>
            </a:r>
          </a:p>
          <a:p>
            <a:pPr marL="685800" indent="-373063" algn="just">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pPr>
            <a:r>
              <a:rPr lang="en-GB" sz="3500" dirty="0" smtClean="0">
                <a:latin typeface="Arial" charset="0"/>
                <a:ea typeface="ヒラギノ角ゴ ProN W6" charset="0"/>
                <a:cs typeface="Arial" charset="0"/>
              </a:rPr>
              <a:t>Pledged – rights in rem by secured creditor (within </a:t>
            </a:r>
            <a:r>
              <a:rPr lang="en-GB" sz="3500" dirty="0">
                <a:latin typeface="Arial" charset="0"/>
                <a:ea typeface="ヒラギノ角ゴ ProN W6" charset="0"/>
                <a:cs typeface="Arial" charset="0"/>
              </a:rPr>
              <a:t>proceedings – </a:t>
            </a:r>
            <a:r>
              <a:rPr lang="en-GB" sz="3500" dirty="0" smtClean="0">
                <a:latin typeface="Arial" charset="0"/>
                <a:ea typeface="ヒラギノ角ゴ ProN W6" charset="0"/>
                <a:cs typeface="Arial" charset="0"/>
              </a:rPr>
              <a:t>side (</a:t>
            </a:r>
            <a:r>
              <a:rPr lang="en-GB" sz="3500" i="1" dirty="0" err="1">
                <a:latin typeface="Arial" charset="0"/>
                <a:ea typeface="ヒラギノ角ゴ ProN W6" charset="0"/>
                <a:cs typeface="Arial" charset="0"/>
              </a:rPr>
              <a:t>akcesorium</a:t>
            </a:r>
            <a:r>
              <a:rPr lang="en-GB" sz="3500" dirty="0">
                <a:latin typeface="Arial" charset="0"/>
                <a:ea typeface="ヒラギノ角ゴ ProN W6" charset="0"/>
                <a:cs typeface="Arial" charset="0"/>
              </a:rPr>
              <a:t>) </a:t>
            </a:r>
            <a:r>
              <a:rPr lang="en-GB" sz="3500" dirty="0" smtClean="0">
                <a:latin typeface="Arial" charset="0"/>
                <a:ea typeface="ヒラギノ角ゴ ProN W6" charset="0"/>
                <a:cs typeface="Arial" charset="0"/>
              </a:rPr>
              <a:t>right)</a:t>
            </a:r>
          </a:p>
          <a:p>
            <a:pPr marL="312737" algn="just">
              <a:lnSpc>
                <a:spcPct val="110000"/>
              </a:lnSpc>
              <a:spcBef>
                <a:spcPts val="2400"/>
              </a:spcBef>
              <a:buClr>
                <a:srgbClr val="BF1319"/>
              </a:buCl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pPr>
            <a:r>
              <a:rPr lang="en-GB" sz="2000" i="1" dirty="0" smtClean="0">
                <a:latin typeface="Arial" charset="0"/>
                <a:ea typeface="ヒラギノ角ゴ ProN W6" charset="0"/>
                <a:cs typeface="Arial" charset="0"/>
              </a:rPr>
              <a:t>	After????</a:t>
            </a:r>
          </a:p>
          <a:p>
            <a:pPr marL="685800" indent="-373063" algn="just">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pPr>
            <a:r>
              <a:rPr lang="en-GB" sz="3500" dirty="0" smtClean="0">
                <a:latin typeface="Arial" charset="0"/>
                <a:ea typeface="ヒラギノ角ゴ ProN W6" charset="0"/>
                <a:cs typeface="Arial" charset="0"/>
              </a:rPr>
              <a:t>Unpledged – claim against the insolvency practitioner or debtor</a:t>
            </a:r>
            <a:endParaRPr lang="en-GB" sz="3500" dirty="0" smtClean="0">
              <a:solidFill>
                <a:srgbClr val="EB613D"/>
              </a:solidFill>
              <a:latin typeface="Arial" charset="0"/>
              <a:ea typeface="ヒラギノ角ゴ ProN W6" charset="0"/>
              <a:cs typeface="Arial" charset="0"/>
            </a:endParaRPr>
          </a:p>
          <a:p>
            <a:pPr marL="685800" indent="-373063" algn="just">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pPr>
            <a:endParaRPr lang="en-GB" sz="3500" dirty="0">
              <a:solidFill>
                <a:srgbClr val="EB613D"/>
              </a:solidFill>
              <a:latin typeface="Arial" charset="0"/>
              <a:ea typeface="ヒラギノ角ゴ ProN W6" charset="0"/>
              <a:cs typeface="Arial" charset="0"/>
            </a:endParaRPr>
          </a:p>
        </p:txBody>
      </p:sp>
      <p:sp>
        <p:nvSpPr>
          <p:cNvPr id="112642" name="Rectangle 2"/>
          <p:cNvSpPr>
            <a:spLocks noChangeArrowheads="1"/>
          </p:cNvSpPr>
          <p:nvPr/>
        </p:nvSpPr>
        <p:spPr bwMode="auto">
          <a:xfrm>
            <a:off x="7367588" y="539750"/>
            <a:ext cx="505301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dirty="0">
                <a:solidFill>
                  <a:srgbClr val="000000"/>
                </a:solidFill>
                <a:latin typeface="Arial" charset="0"/>
                <a:cs typeface="Arial" charset="0"/>
              </a:rPr>
              <a:t>Cross-border insolvency</a:t>
            </a:r>
          </a:p>
        </p:txBody>
      </p:sp>
      <p:sp>
        <p:nvSpPr>
          <p:cNvPr id="112643" name="Text Box 3"/>
          <p:cNvSpPr txBox="1">
            <a:spLocks noChangeArrowheads="1"/>
          </p:cNvSpPr>
          <p:nvPr/>
        </p:nvSpPr>
        <p:spPr bwMode="auto">
          <a:xfrm>
            <a:off x="728663" y="1800225"/>
            <a:ext cx="11510962" cy="1123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9pPr>
          </a:lstStyle>
          <a:p>
            <a:pPr>
              <a:buClrTx/>
              <a:buFontTx/>
              <a:buNone/>
              <a:defRPr/>
            </a:pPr>
            <a:r>
              <a:rPr lang="en-GB" sz="5400" dirty="0">
                <a:solidFill>
                  <a:srgbClr val="BF1319"/>
                </a:solidFill>
                <a:latin typeface="Arial Bold" charset="0"/>
                <a:cs typeface="Arial Bold" charset="0"/>
              </a:rPr>
              <a:t>3. Recognition </a:t>
            </a:r>
            <a:r>
              <a:rPr lang="en-GB" sz="5400" dirty="0" smtClean="0">
                <a:solidFill>
                  <a:srgbClr val="BF1319"/>
                </a:solidFill>
                <a:latin typeface="Arial Bold" charset="0"/>
                <a:cs typeface="Arial Bold" charset="0"/>
              </a:rPr>
              <a:t>of </a:t>
            </a:r>
            <a:r>
              <a:rPr lang="en-GB" sz="5400" dirty="0">
                <a:solidFill>
                  <a:srgbClr val="BF1319"/>
                </a:solidFill>
                <a:latin typeface="Arial Bold" charset="0"/>
                <a:cs typeface="Arial Bold" charset="0"/>
              </a:rPr>
              <a:t>judgements</a:t>
            </a:r>
          </a:p>
          <a:p>
            <a:pPr>
              <a:buClrTx/>
              <a:buFontTx/>
              <a:buNone/>
            </a:pPr>
            <a:endParaRPr lang="lv-LV" sz="5600" dirty="0">
              <a:solidFill>
                <a:srgbClr val="BF1319"/>
              </a:solidFill>
              <a:latin typeface="Arial Bold" charset="0"/>
              <a:cs typeface="Arial Bold" charset="0"/>
            </a:endParaRPr>
          </a:p>
        </p:txBody>
      </p:sp>
    </p:spTree>
    <p:extLst>
      <p:ext uri="{BB962C8B-B14F-4D97-AF65-F5344CB8AC3E}">
        <p14:creationId xmlns:p14="http://schemas.microsoft.com/office/powerpoint/2010/main" val="237121494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1"/>
          <p:cNvSpPr>
            <a:spLocks noGrp="1" noChangeArrowheads="1"/>
          </p:cNvSpPr>
          <p:nvPr>
            <p:ph type="body"/>
          </p:nvPr>
        </p:nvSpPr>
        <p:spPr>
          <a:xfrm>
            <a:off x="495300" y="2786063"/>
            <a:ext cx="11798300" cy="7277100"/>
          </a:xfrm>
          <a:ln/>
        </p:spPr>
        <p:txBody>
          <a:bodyPr lIns="50760" tIns="50760" rIns="50760" bIns="50760"/>
          <a:lstStyle/>
          <a:p>
            <a:pPr marL="685800" indent="-379413" algn="just">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pPr>
            <a:r>
              <a:rPr lang="en-US" sz="3500" dirty="0" smtClean="0">
                <a:latin typeface="Arial"/>
                <a:cs typeface="Arial"/>
              </a:rPr>
              <a:t>The </a:t>
            </a:r>
            <a:r>
              <a:rPr lang="en-US" sz="3500" dirty="0">
                <a:latin typeface="Arial"/>
                <a:cs typeface="Arial"/>
              </a:rPr>
              <a:t>insolvency practitioner </a:t>
            </a:r>
            <a:r>
              <a:rPr lang="en-US" sz="3500" dirty="0" smtClean="0">
                <a:latin typeface="Arial"/>
                <a:cs typeface="Arial"/>
              </a:rPr>
              <a:t>appointed by a court which has jurisdiction pursuant to Article 3(1) may </a:t>
            </a:r>
            <a:r>
              <a:rPr lang="en-US" sz="3500" dirty="0">
                <a:latin typeface="Arial"/>
                <a:cs typeface="Arial"/>
              </a:rPr>
              <a:t>exercise all the powers conferred on it, by the law of the State of the opening of proceedings, in another Member State, as long as no other insolvency proceedings have been opened </a:t>
            </a:r>
            <a:r>
              <a:rPr lang="en-US" sz="3500" dirty="0" smtClean="0">
                <a:latin typeface="Arial"/>
                <a:cs typeface="Arial"/>
              </a:rPr>
              <a:t>there</a:t>
            </a:r>
          </a:p>
          <a:p>
            <a:pPr marL="685800" indent="-379413" algn="l">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pPr>
            <a:endParaRPr lang="lv-LV" sz="3400" i="1" dirty="0">
              <a:latin typeface="Arial" charset="0"/>
              <a:ea typeface="ヒラギノ角ゴ ProN W6" charset="0"/>
              <a:cs typeface="Arial" charset="0"/>
            </a:endParaRPr>
          </a:p>
        </p:txBody>
      </p:sp>
      <p:sp>
        <p:nvSpPr>
          <p:cNvPr id="76802" name="Rectangle 2"/>
          <p:cNvSpPr>
            <a:spLocks noChangeArrowheads="1"/>
          </p:cNvSpPr>
          <p:nvPr/>
        </p:nvSpPr>
        <p:spPr bwMode="auto">
          <a:xfrm>
            <a:off x="5346700" y="635000"/>
            <a:ext cx="7073900"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dirty="0">
                <a:solidFill>
                  <a:srgbClr val="000000"/>
                </a:solidFill>
                <a:latin typeface="Arial" charset="0"/>
                <a:cs typeface="Arial" charset="0"/>
              </a:rPr>
              <a:t>Cross-border insolvency</a:t>
            </a:r>
          </a:p>
        </p:txBody>
      </p:sp>
      <p:sp>
        <p:nvSpPr>
          <p:cNvPr id="76803" name="Text Box 3"/>
          <p:cNvSpPr txBox="1">
            <a:spLocks noChangeArrowheads="1"/>
          </p:cNvSpPr>
          <p:nvPr/>
        </p:nvSpPr>
        <p:spPr bwMode="auto">
          <a:xfrm>
            <a:off x="728663" y="1619250"/>
            <a:ext cx="11691937" cy="1304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9pPr>
          </a:lstStyle>
          <a:p>
            <a:pPr>
              <a:buClrTx/>
              <a:buFontTx/>
              <a:buNone/>
            </a:pPr>
            <a:r>
              <a:rPr lang="lv-LV" sz="5200" dirty="0" smtClean="0">
                <a:solidFill>
                  <a:srgbClr val="BF1319"/>
                </a:solidFill>
                <a:latin typeface="Arial Bold" charset="0"/>
                <a:cs typeface="Arial Bold" charset="0"/>
              </a:rPr>
              <a:t>4. </a:t>
            </a:r>
            <a:r>
              <a:rPr lang="lv-LV" sz="5200" dirty="0" err="1" smtClean="0">
                <a:solidFill>
                  <a:srgbClr val="BF1319"/>
                </a:solidFill>
                <a:latin typeface="Arial Bold" charset="0"/>
                <a:cs typeface="Arial Bold" charset="0"/>
              </a:rPr>
              <a:t>Powers</a:t>
            </a:r>
            <a:r>
              <a:rPr lang="lv-LV" sz="5200" dirty="0" smtClean="0">
                <a:solidFill>
                  <a:srgbClr val="BF1319"/>
                </a:solidFill>
                <a:latin typeface="Arial Bold" charset="0"/>
                <a:cs typeface="Arial Bold" charset="0"/>
              </a:rPr>
              <a:t> </a:t>
            </a:r>
            <a:r>
              <a:rPr lang="lv-LV" sz="5200" dirty="0" err="1" smtClean="0">
                <a:solidFill>
                  <a:srgbClr val="BF1319"/>
                </a:solidFill>
                <a:latin typeface="Arial Bold" charset="0"/>
                <a:cs typeface="Arial Bold" charset="0"/>
              </a:rPr>
              <a:t>of</a:t>
            </a:r>
            <a:r>
              <a:rPr lang="lv-LV" sz="5200" dirty="0" smtClean="0">
                <a:solidFill>
                  <a:srgbClr val="BF1319"/>
                </a:solidFill>
                <a:latin typeface="Arial Bold" charset="0"/>
                <a:cs typeface="Arial Bold" charset="0"/>
              </a:rPr>
              <a:t> </a:t>
            </a:r>
            <a:r>
              <a:rPr lang="lv-LV" sz="5200" dirty="0" err="1" smtClean="0">
                <a:solidFill>
                  <a:srgbClr val="BF1319"/>
                </a:solidFill>
                <a:latin typeface="Arial Bold" charset="0"/>
                <a:cs typeface="Arial Bold" charset="0"/>
              </a:rPr>
              <a:t>an</a:t>
            </a:r>
            <a:r>
              <a:rPr lang="lv-LV" sz="5200" dirty="0" smtClean="0">
                <a:solidFill>
                  <a:srgbClr val="BF1319"/>
                </a:solidFill>
                <a:latin typeface="Arial Bold" charset="0"/>
                <a:cs typeface="Arial Bold" charset="0"/>
              </a:rPr>
              <a:t> </a:t>
            </a:r>
            <a:r>
              <a:rPr lang="lv-LV" sz="5200" dirty="0" err="1" smtClean="0">
                <a:solidFill>
                  <a:srgbClr val="BF1319"/>
                </a:solidFill>
                <a:latin typeface="Arial Bold" charset="0"/>
                <a:cs typeface="Arial Bold" charset="0"/>
              </a:rPr>
              <a:t>insolvency</a:t>
            </a:r>
            <a:r>
              <a:rPr lang="lv-LV" sz="5200" dirty="0" smtClean="0">
                <a:solidFill>
                  <a:srgbClr val="BF1319"/>
                </a:solidFill>
                <a:latin typeface="Arial Bold" charset="0"/>
                <a:cs typeface="Arial Bold" charset="0"/>
              </a:rPr>
              <a:t> </a:t>
            </a:r>
            <a:r>
              <a:rPr lang="lv-LV" sz="5200" dirty="0" err="1" smtClean="0">
                <a:solidFill>
                  <a:srgbClr val="BF1319"/>
                </a:solidFill>
                <a:latin typeface="Arial Bold" charset="0"/>
                <a:cs typeface="Arial Bold" charset="0"/>
              </a:rPr>
              <a:t>practitioner</a:t>
            </a:r>
            <a:endParaRPr lang="lv-LV" sz="5200" dirty="0">
              <a:solidFill>
                <a:srgbClr val="BF1319"/>
              </a:solidFill>
              <a:latin typeface="Arial Bold" charset="0"/>
              <a:cs typeface="Arial Bold" charset="0"/>
            </a:endParaRPr>
          </a:p>
        </p:txBody>
      </p:sp>
    </p:spTree>
    <p:extLst>
      <p:ext uri="{BB962C8B-B14F-4D97-AF65-F5344CB8AC3E}">
        <p14:creationId xmlns:p14="http://schemas.microsoft.com/office/powerpoint/2010/main" val="195162110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1"/>
          <p:cNvSpPr>
            <a:spLocks noGrp="1" noChangeArrowheads="1"/>
          </p:cNvSpPr>
          <p:nvPr>
            <p:ph type="body"/>
          </p:nvPr>
        </p:nvSpPr>
        <p:spPr>
          <a:xfrm>
            <a:off x="524942" y="2067694"/>
            <a:ext cx="11798300" cy="7277100"/>
          </a:xfrm>
          <a:ln/>
        </p:spPr>
        <p:txBody>
          <a:bodyPr lIns="50760" tIns="50760" rIns="50760" bIns="50760"/>
          <a:lstStyle/>
          <a:p>
            <a:pPr marL="685800" indent="-379413" algn="just">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pPr>
            <a:r>
              <a:rPr lang="en-US" sz="3500" dirty="0" smtClean="0">
                <a:latin typeface="Arial"/>
                <a:cs typeface="Arial"/>
              </a:rPr>
              <a:t>In </a:t>
            </a:r>
            <a:r>
              <a:rPr lang="en-US" sz="3500" dirty="0">
                <a:latin typeface="Arial"/>
                <a:cs typeface="Arial"/>
              </a:rPr>
              <a:t>exercising its powers, the insolvency practitioner </a:t>
            </a:r>
            <a:r>
              <a:rPr lang="en-US" sz="3500" b="1" u="sng" dirty="0">
                <a:latin typeface="Arial"/>
                <a:cs typeface="Arial"/>
              </a:rPr>
              <a:t>shall comply with the law of the Member State </a:t>
            </a:r>
            <a:r>
              <a:rPr lang="en-US" sz="3500" dirty="0">
                <a:latin typeface="Arial"/>
                <a:cs typeface="Arial"/>
              </a:rPr>
              <a:t>within the territory of which it intends to take action, in particular with regard to procedures for the </a:t>
            </a:r>
            <a:r>
              <a:rPr lang="en-US" sz="3500" dirty="0" err="1">
                <a:latin typeface="Arial"/>
                <a:cs typeface="Arial"/>
              </a:rPr>
              <a:t>realisation</a:t>
            </a:r>
            <a:r>
              <a:rPr lang="en-US" sz="3500" dirty="0">
                <a:latin typeface="Arial"/>
                <a:cs typeface="Arial"/>
              </a:rPr>
              <a:t> of assets.</a:t>
            </a:r>
            <a:endParaRPr lang="lv-LV" sz="3500" i="1" dirty="0">
              <a:latin typeface="Arial"/>
              <a:ea typeface="ヒラギノ角ゴ ProN W6" charset="0"/>
              <a:cs typeface="Arial"/>
            </a:endParaRPr>
          </a:p>
        </p:txBody>
      </p:sp>
      <p:sp>
        <p:nvSpPr>
          <p:cNvPr id="76802" name="Rectangle 2"/>
          <p:cNvSpPr>
            <a:spLocks noChangeArrowheads="1"/>
          </p:cNvSpPr>
          <p:nvPr/>
        </p:nvSpPr>
        <p:spPr bwMode="auto">
          <a:xfrm>
            <a:off x="5346700" y="635000"/>
            <a:ext cx="7073900"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dirty="0">
                <a:solidFill>
                  <a:srgbClr val="000000"/>
                </a:solidFill>
                <a:latin typeface="Arial" charset="0"/>
                <a:cs typeface="Arial" charset="0"/>
              </a:rPr>
              <a:t>Cross-border insolvency</a:t>
            </a:r>
          </a:p>
        </p:txBody>
      </p:sp>
      <p:sp>
        <p:nvSpPr>
          <p:cNvPr id="76803" name="Text Box 3"/>
          <p:cNvSpPr txBox="1">
            <a:spLocks noChangeArrowheads="1"/>
          </p:cNvSpPr>
          <p:nvPr/>
        </p:nvSpPr>
        <p:spPr bwMode="auto">
          <a:xfrm>
            <a:off x="728663" y="1619250"/>
            <a:ext cx="11691937" cy="1304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200">
                <a:solidFill>
                  <a:srgbClr val="000000"/>
                </a:solidFill>
                <a:latin typeface="Gill Sans" charset="0"/>
                <a:ea typeface="ＭＳ Ｐゴシック" charset="0"/>
                <a:cs typeface="Arial Unicode MS" charset="0"/>
              </a:defRPr>
            </a:lvl9pPr>
          </a:lstStyle>
          <a:p>
            <a:pPr>
              <a:buClrTx/>
              <a:buFontTx/>
              <a:buNone/>
            </a:pPr>
            <a:r>
              <a:rPr lang="lv-LV" sz="5200" dirty="0" smtClean="0">
                <a:solidFill>
                  <a:srgbClr val="BF1319"/>
                </a:solidFill>
                <a:latin typeface="Arial Bold" charset="0"/>
                <a:cs typeface="Arial Bold" charset="0"/>
              </a:rPr>
              <a:t>4. </a:t>
            </a:r>
            <a:r>
              <a:rPr lang="lv-LV" sz="5200" dirty="0" err="1" smtClean="0">
                <a:solidFill>
                  <a:srgbClr val="BF1319"/>
                </a:solidFill>
                <a:latin typeface="Arial Bold" charset="0"/>
                <a:cs typeface="Arial Bold" charset="0"/>
              </a:rPr>
              <a:t>Powers</a:t>
            </a:r>
            <a:r>
              <a:rPr lang="lv-LV" sz="5200" dirty="0" smtClean="0">
                <a:solidFill>
                  <a:srgbClr val="BF1319"/>
                </a:solidFill>
                <a:latin typeface="Arial Bold" charset="0"/>
                <a:cs typeface="Arial Bold" charset="0"/>
              </a:rPr>
              <a:t> </a:t>
            </a:r>
            <a:r>
              <a:rPr lang="lv-LV" sz="5200" dirty="0" err="1" smtClean="0">
                <a:solidFill>
                  <a:srgbClr val="BF1319"/>
                </a:solidFill>
                <a:latin typeface="Arial Bold" charset="0"/>
                <a:cs typeface="Arial Bold" charset="0"/>
              </a:rPr>
              <a:t>of</a:t>
            </a:r>
            <a:r>
              <a:rPr lang="lv-LV" sz="5200" dirty="0" smtClean="0">
                <a:solidFill>
                  <a:srgbClr val="BF1319"/>
                </a:solidFill>
                <a:latin typeface="Arial Bold" charset="0"/>
                <a:cs typeface="Arial Bold" charset="0"/>
              </a:rPr>
              <a:t> </a:t>
            </a:r>
            <a:r>
              <a:rPr lang="lv-LV" sz="5200" dirty="0" err="1" smtClean="0">
                <a:solidFill>
                  <a:srgbClr val="BF1319"/>
                </a:solidFill>
                <a:latin typeface="Arial Bold" charset="0"/>
                <a:cs typeface="Arial Bold" charset="0"/>
              </a:rPr>
              <a:t>an</a:t>
            </a:r>
            <a:r>
              <a:rPr lang="lv-LV" sz="5200" dirty="0" smtClean="0">
                <a:solidFill>
                  <a:srgbClr val="BF1319"/>
                </a:solidFill>
                <a:latin typeface="Arial Bold" charset="0"/>
                <a:cs typeface="Arial Bold" charset="0"/>
              </a:rPr>
              <a:t> </a:t>
            </a:r>
            <a:r>
              <a:rPr lang="lv-LV" sz="5200" dirty="0" err="1" smtClean="0">
                <a:solidFill>
                  <a:srgbClr val="BF1319"/>
                </a:solidFill>
                <a:latin typeface="Arial Bold" charset="0"/>
                <a:cs typeface="Arial Bold" charset="0"/>
              </a:rPr>
              <a:t>insolvency</a:t>
            </a:r>
            <a:r>
              <a:rPr lang="lv-LV" sz="5200" dirty="0" smtClean="0">
                <a:solidFill>
                  <a:srgbClr val="BF1319"/>
                </a:solidFill>
                <a:latin typeface="Arial Bold" charset="0"/>
                <a:cs typeface="Arial Bold" charset="0"/>
              </a:rPr>
              <a:t> </a:t>
            </a:r>
            <a:r>
              <a:rPr lang="lv-LV" sz="5200" dirty="0" err="1" smtClean="0">
                <a:solidFill>
                  <a:srgbClr val="BF1319"/>
                </a:solidFill>
                <a:latin typeface="Arial Bold" charset="0"/>
                <a:cs typeface="Arial Bold" charset="0"/>
              </a:rPr>
              <a:t>practitioner</a:t>
            </a:r>
            <a:endParaRPr lang="lv-LV" sz="5200" dirty="0">
              <a:solidFill>
                <a:srgbClr val="BF1319"/>
              </a:solidFill>
              <a:latin typeface="Arial Bold" charset="0"/>
              <a:cs typeface="Arial Bold" charset="0"/>
            </a:endParaRPr>
          </a:p>
        </p:txBody>
      </p:sp>
    </p:spTree>
    <p:extLst>
      <p:ext uri="{BB962C8B-B14F-4D97-AF65-F5344CB8AC3E}">
        <p14:creationId xmlns:p14="http://schemas.microsoft.com/office/powerpoint/2010/main" val="117577671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body"/>
          </p:nvPr>
        </p:nvSpPr>
        <p:spPr>
          <a:xfrm>
            <a:off x="596950" y="4948014"/>
            <a:ext cx="11798300" cy="7515225"/>
          </a:xfrm>
        </p:spPr>
        <p:txBody>
          <a:bodyPr lIns="50760" tIns="50760" rIns="50760" bIns="50760"/>
          <a:lstStyle/>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800" dirty="0" smtClean="0">
                <a:latin typeface="Arial" charset="0"/>
                <a:ea typeface="ヒラギノ角ゴ ProN W6" charset="0"/>
                <a:cs typeface="Arial" charset="0"/>
              </a:rPr>
              <a:t>Local or cross-border insolvency</a:t>
            </a: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800" dirty="0" smtClean="0">
                <a:latin typeface="Arial"/>
                <a:cs typeface="Arial"/>
              </a:rPr>
              <a:t>Third </a:t>
            </a:r>
            <a:r>
              <a:rPr lang="en-GB" sz="3800" dirty="0">
                <a:latin typeface="Arial"/>
                <a:cs typeface="Arial"/>
              </a:rPr>
              <a:t>parties’ rights in rem </a:t>
            </a:r>
            <a:endParaRPr lang="en-GB" sz="3800" dirty="0" smtClean="0">
              <a:latin typeface="Arial"/>
              <a:cs typeface="Arial"/>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800" dirty="0" smtClean="0">
                <a:latin typeface="Arial"/>
                <a:cs typeface="Arial"/>
              </a:rPr>
              <a:t>Recognition of a judgements</a:t>
            </a: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800" dirty="0">
                <a:latin typeface="Arial"/>
                <a:cs typeface="Arial"/>
              </a:rPr>
              <a:t>Powers of the liquidator </a:t>
            </a:r>
            <a:r>
              <a:rPr lang="en-GB" sz="3800" dirty="0" smtClean="0">
                <a:latin typeface="Arial"/>
                <a:cs typeface="Arial"/>
              </a:rPr>
              <a:t>in another Member </a:t>
            </a:r>
            <a:r>
              <a:rPr lang="en-GB" sz="3800" dirty="0">
                <a:latin typeface="Arial"/>
                <a:cs typeface="Arial"/>
              </a:rPr>
              <a:t>S</a:t>
            </a:r>
            <a:r>
              <a:rPr lang="en-GB" sz="3800" dirty="0" smtClean="0">
                <a:latin typeface="Arial"/>
                <a:cs typeface="Arial"/>
              </a:rPr>
              <a:t>tate</a:t>
            </a:r>
            <a:endParaRPr lang="en-GB" sz="3800" dirty="0">
              <a:latin typeface="Arial"/>
              <a:cs typeface="Arial"/>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600" dirty="0">
              <a:latin typeface="Arial"/>
              <a:cs typeface="Arial"/>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a:p>
            <a:pPr marL="685800" indent="-366713" algn="l"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p:txBody>
      </p:sp>
      <p:sp>
        <p:nvSpPr>
          <p:cNvPr id="16386" name="Rectangle 2"/>
          <p:cNvSpPr>
            <a:spLocks noChangeArrowheads="1"/>
          </p:cNvSpPr>
          <p:nvPr/>
        </p:nvSpPr>
        <p:spPr bwMode="auto">
          <a:xfrm>
            <a:off x="7367588" y="539750"/>
            <a:ext cx="505301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a:solidFill>
                  <a:srgbClr val="000000"/>
                </a:solidFill>
                <a:latin typeface="Arial" charset="0"/>
                <a:cs typeface="Arial" charset="0"/>
              </a:rPr>
              <a:t>Cross-border insolvency</a:t>
            </a:r>
          </a:p>
        </p:txBody>
      </p:sp>
      <p:sp>
        <p:nvSpPr>
          <p:cNvPr id="16387" name="Text Box 3"/>
          <p:cNvSpPr txBox="1">
            <a:spLocks noChangeArrowheads="1"/>
          </p:cNvSpPr>
          <p:nvPr/>
        </p:nvSpPr>
        <p:spPr bwMode="auto">
          <a:xfrm>
            <a:off x="728663" y="1979613"/>
            <a:ext cx="11510962" cy="944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9pPr>
          </a:lstStyle>
          <a:p>
            <a:pPr algn="ctr">
              <a:buClrTx/>
              <a:buFontTx/>
              <a:buNone/>
              <a:defRPr/>
            </a:pPr>
            <a:r>
              <a:rPr lang="en-GB" sz="5600" dirty="0" smtClean="0">
                <a:solidFill>
                  <a:srgbClr val="BF1319"/>
                </a:solidFill>
                <a:latin typeface="Arial Bold" charset="0"/>
                <a:cs typeface="Arial Bold" charset="0"/>
              </a:rPr>
              <a:t>Topical legal aspects of cross-border insolvency</a:t>
            </a:r>
          </a:p>
        </p:txBody>
      </p:sp>
    </p:spTree>
    <p:extLst>
      <p:ext uri="{BB962C8B-B14F-4D97-AF65-F5344CB8AC3E}">
        <p14:creationId xmlns:p14="http://schemas.microsoft.com/office/powerpoint/2010/main" val="306574963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1"/>
          <p:cNvSpPr>
            <a:spLocks noGrp="1" noChangeArrowheads="1"/>
          </p:cNvSpPr>
          <p:nvPr>
            <p:ph type="title"/>
          </p:nvPr>
        </p:nvSpPr>
        <p:spPr>
          <a:xfrm>
            <a:off x="908050" y="1490663"/>
            <a:ext cx="11691938" cy="1390650"/>
          </a:xfrm>
        </p:spPr>
        <p:txBody>
          <a:bodyPr/>
          <a:lstStyle/>
          <a:p>
            <a:pPr algn="l"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lv-LV" sz="5600" dirty="0" err="1" smtClean="0">
                <a:solidFill>
                  <a:srgbClr val="BF1319"/>
                </a:solidFill>
                <a:latin typeface="Arial Bold" charset="0"/>
                <a:cs typeface="Arial Bold" charset="0"/>
              </a:rPr>
              <a:t>Contacts</a:t>
            </a:r>
            <a:endParaRPr lang="lv-LV" sz="5600" dirty="0" smtClean="0">
              <a:solidFill>
                <a:srgbClr val="BF1319"/>
              </a:solidFill>
              <a:latin typeface="Arial Bold" charset="0"/>
              <a:cs typeface="Arial Bold" charset="0"/>
            </a:endParaRPr>
          </a:p>
        </p:txBody>
      </p:sp>
      <p:sp>
        <p:nvSpPr>
          <p:cNvPr id="114690" name="Rectangle 2"/>
          <p:cNvSpPr>
            <a:spLocks noGrp="1" noChangeArrowheads="1"/>
          </p:cNvSpPr>
          <p:nvPr>
            <p:ph type="body" idx="1"/>
          </p:nvPr>
        </p:nvSpPr>
        <p:spPr>
          <a:xfrm>
            <a:off x="884238" y="2017713"/>
            <a:ext cx="11339512" cy="7699375"/>
          </a:xfrm>
        </p:spPr>
        <p:txBody>
          <a:bodyPr/>
          <a:lstStyle/>
          <a:p>
            <a:pPr indent="-322263" algn="ctr" eaLnBrk="1" hangingPunct="1">
              <a:lnSpc>
                <a:spcPct val="11000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a:pPr>
            <a:r>
              <a:rPr lang="lv-LV" dirty="0" err="1" smtClean="0">
                <a:latin typeface="Arial" charset="0"/>
                <a:cs typeface="Arial" charset="0"/>
              </a:rPr>
              <a:t>Law</a:t>
            </a:r>
            <a:r>
              <a:rPr lang="lv-LV" dirty="0" smtClean="0">
                <a:latin typeface="Arial" charset="0"/>
                <a:cs typeface="Arial" charset="0"/>
              </a:rPr>
              <a:t> </a:t>
            </a:r>
            <a:r>
              <a:rPr lang="lv-LV" dirty="0" err="1" smtClean="0">
                <a:latin typeface="Arial" charset="0"/>
                <a:cs typeface="Arial" charset="0"/>
              </a:rPr>
              <a:t>Office</a:t>
            </a:r>
            <a:r>
              <a:rPr lang="lv-LV" dirty="0" smtClean="0">
                <a:latin typeface="Arial" charset="0"/>
                <a:cs typeface="Arial" charset="0"/>
              </a:rPr>
              <a:t> “Rasa </a:t>
            </a:r>
            <a:r>
              <a:rPr lang="lv-LV" dirty="0" smtClean="0">
                <a:solidFill>
                  <a:srgbClr val="FF0000"/>
                </a:solidFill>
                <a:latin typeface="Arial" charset="0"/>
                <a:cs typeface="Arial" charset="0"/>
              </a:rPr>
              <a:t>\</a:t>
            </a:r>
            <a:r>
              <a:rPr lang="lv-LV" dirty="0" smtClean="0">
                <a:latin typeface="Arial" charset="0"/>
                <a:cs typeface="Arial" charset="0"/>
              </a:rPr>
              <a:t> Ešenvalds”</a:t>
            </a:r>
          </a:p>
          <a:p>
            <a:pPr indent="-322263" algn="ctr" eaLnBrk="1" hangingPunct="1">
              <a:lnSpc>
                <a:spcPct val="11000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a:pPr>
            <a:r>
              <a:rPr lang="en-US" dirty="0" smtClean="0">
                <a:latin typeface="Arial" charset="0"/>
                <a:cs typeface="Arial" charset="0"/>
              </a:rPr>
              <a:t>A</a:t>
            </a:r>
            <a:r>
              <a:rPr lang="lv-LV" dirty="0" err="1" smtClean="0">
                <a:latin typeface="Arial" charset="0"/>
                <a:cs typeface="Arial" charset="0"/>
              </a:rPr>
              <a:t>ttorney</a:t>
            </a:r>
            <a:r>
              <a:rPr lang="lv-LV" dirty="0" smtClean="0">
                <a:latin typeface="Arial" charset="0"/>
                <a:cs typeface="Arial" charset="0"/>
              </a:rPr>
              <a:t> </a:t>
            </a:r>
            <a:r>
              <a:rPr lang="lv-LV" dirty="0" err="1" smtClean="0">
                <a:latin typeface="Arial" charset="0"/>
                <a:cs typeface="Arial" charset="0"/>
              </a:rPr>
              <a:t>at</a:t>
            </a:r>
            <a:r>
              <a:rPr lang="lv-LV" dirty="0" smtClean="0">
                <a:latin typeface="Arial" charset="0"/>
                <a:cs typeface="Arial" charset="0"/>
              </a:rPr>
              <a:t> </a:t>
            </a:r>
            <a:r>
              <a:rPr lang="lv-LV" dirty="0" err="1" smtClean="0">
                <a:latin typeface="Arial" charset="0"/>
                <a:cs typeface="Arial" charset="0"/>
              </a:rPr>
              <a:t>law</a:t>
            </a:r>
            <a:r>
              <a:rPr lang="lv-LV" dirty="0" smtClean="0">
                <a:latin typeface="Arial" charset="0"/>
                <a:cs typeface="Arial" charset="0"/>
              </a:rPr>
              <a:t> </a:t>
            </a:r>
            <a:r>
              <a:rPr lang="lv-LV" dirty="0" smtClean="0">
                <a:solidFill>
                  <a:srgbClr val="FF0000"/>
                </a:solidFill>
                <a:latin typeface="Arial" charset="0"/>
                <a:cs typeface="Arial" charset="0"/>
              </a:rPr>
              <a:t>\ </a:t>
            </a:r>
            <a:r>
              <a:rPr lang="lv-LV" dirty="0" err="1" smtClean="0">
                <a:latin typeface="Arial" charset="0"/>
                <a:cs typeface="Arial" charset="0"/>
              </a:rPr>
              <a:t>partner</a:t>
            </a:r>
            <a:r>
              <a:rPr lang="lv-LV" dirty="0" smtClean="0">
                <a:latin typeface="Arial" charset="0"/>
                <a:cs typeface="Arial" charset="0"/>
              </a:rPr>
              <a:t> LLM Jānis Ešenvalds</a:t>
            </a:r>
          </a:p>
          <a:p>
            <a:pPr indent="-322263" algn="ctr" eaLnBrk="1" hangingPunct="1">
              <a:lnSpc>
                <a:spcPct val="11000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a:pPr>
            <a:r>
              <a:rPr lang="lv-LV" dirty="0" err="1" smtClean="0">
                <a:latin typeface="Arial" charset="0"/>
                <a:cs typeface="Arial" charset="0"/>
              </a:rPr>
              <a:t>Kr.Valdemara</a:t>
            </a:r>
            <a:r>
              <a:rPr lang="lv-LV" dirty="0" smtClean="0">
                <a:latin typeface="Arial" charset="0"/>
                <a:cs typeface="Arial" charset="0"/>
              </a:rPr>
              <a:t> </a:t>
            </a:r>
            <a:r>
              <a:rPr lang="lv-LV" dirty="0" err="1" smtClean="0">
                <a:latin typeface="Arial" charset="0"/>
                <a:cs typeface="Arial" charset="0"/>
              </a:rPr>
              <a:t>street</a:t>
            </a:r>
            <a:r>
              <a:rPr lang="lv-LV" dirty="0" smtClean="0">
                <a:latin typeface="Arial" charset="0"/>
                <a:cs typeface="Arial" charset="0"/>
              </a:rPr>
              <a:t> 33-35, </a:t>
            </a:r>
            <a:r>
              <a:rPr lang="lv-LV" dirty="0" err="1" smtClean="0">
                <a:latin typeface="Arial" charset="0"/>
                <a:cs typeface="Arial" charset="0"/>
              </a:rPr>
              <a:t>Riga</a:t>
            </a:r>
            <a:r>
              <a:rPr lang="lv-LV" dirty="0" smtClean="0">
                <a:latin typeface="Arial" charset="0"/>
                <a:cs typeface="Arial" charset="0"/>
              </a:rPr>
              <a:t>, LV-1010</a:t>
            </a:r>
          </a:p>
          <a:p>
            <a:pPr indent="-322263" algn="ctr" eaLnBrk="1" hangingPunct="1">
              <a:lnSpc>
                <a:spcPct val="11000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a:pPr>
            <a:r>
              <a:rPr lang="lv-LV" dirty="0" smtClean="0">
                <a:latin typeface="Arial" charset="0"/>
                <a:cs typeface="Arial" charset="0"/>
              </a:rPr>
              <a:t>Tel.+371 67280685, </a:t>
            </a:r>
          </a:p>
          <a:p>
            <a:pPr indent="-322263" algn="ctr" eaLnBrk="1" hangingPunct="1">
              <a:lnSpc>
                <a:spcPct val="11000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a:pPr>
            <a:r>
              <a:rPr lang="lv-LV" dirty="0" err="1" smtClean="0">
                <a:latin typeface="Arial" charset="0"/>
                <a:cs typeface="Arial" charset="0"/>
              </a:rPr>
              <a:t>esenvalds@readvokati.lv</a:t>
            </a:r>
            <a:endParaRPr lang="lv-LV" dirty="0" smtClean="0">
              <a:latin typeface="Arial" charset="0"/>
              <a:cs typeface="Arial" charset="0"/>
            </a:endParaRPr>
          </a:p>
          <a:p>
            <a:pPr indent="-322263" eaLnBrk="1" hangingPunct="1">
              <a:lnSpc>
                <a:spcPct val="11000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a:pPr>
            <a:endParaRPr lang="lv-LV" dirty="0" smtClean="0">
              <a:latin typeface="Arial" charset="0"/>
              <a:cs typeface="Arial" charset="0"/>
            </a:endParaRPr>
          </a:p>
        </p:txBody>
      </p:sp>
      <p:sp>
        <p:nvSpPr>
          <p:cNvPr id="114691" name="Text Box 3"/>
          <p:cNvSpPr txBox="1">
            <a:spLocks noChangeArrowheads="1"/>
          </p:cNvSpPr>
          <p:nvPr/>
        </p:nvSpPr>
        <p:spPr bwMode="auto">
          <a:xfrm>
            <a:off x="7199313" y="623888"/>
            <a:ext cx="50292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Gill Sans" charset="0"/>
                <a:ea typeface="ＭＳ Ｐゴシック" charset="0"/>
                <a:cs typeface="Arial Unicode MS" charset="0"/>
              </a:defRPr>
            </a:lvl9pPr>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dirty="0">
                <a:latin typeface="Arial" charset="0"/>
                <a:cs typeface="Arial" charset="0"/>
              </a:rPr>
              <a:t>Cross-border insolvency</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900112" y="1619250"/>
            <a:ext cx="11506149" cy="901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5600" dirty="0" smtClean="0">
                <a:solidFill>
                  <a:srgbClr val="BF1319"/>
                </a:solidFill>
                <a:latin typeface="Arial Bold" charset="0"/>
                <a:cs typeface="Arial Bold" charset="0"/>
              </a:rPr>
              <a:t>1. Local or cross-border insolvency</a:t>
            </a:r>
            <a:endParaRPr lang="en-GB" sz="5600" dirty="0">
              <a:solidFill>
                <a:srgbClr val="BF1319"/>
              </a:solidFill>
              <a:latin typeface="Arial Bold" charset="0"/>
              <a:cs typeface="Arial Bold" charset="0"/>
            </a:endParaRPr>
          </a:p>
        </p:txBody>
      </p:sp>
      <p:sp>
        <p:nvSpPr>
          <p:cNvPr id="6146" name="Rectangle 2"/>
          <p:cNvSpPr>
            <a:spLocks noChangeArrowheads="1"/>
          </p:cNvSpPr>
          <p:nvPr/>
        </p:nvSpPr>
        <p:spPr bwMode="auto">
          <a:xfrm>
            <a:off x="755650" y="2700338"/>
            <a:ext cx="11125200" cy="539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nSpc>
                <a:spcPct val="110000"/>
              </a:lnSpc>
              <a:spcBef>
                <a:spcPts val="2200"/>
              </a:spcBef>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a:pPr>
            <a:r>
              <a:rPr lang="en-GB" sz="3500" dirty="0" smtClean="0">
                <a:solidFill>
                  <a:schemeClr val="tx1"/>
                </a:solidFill>
                <a:latin typeface="Arial" charset="0"/>
                <a:cs typeface="Arial" charset="0"/>
              </a:rPr>
              <a:t>1.1. When EU Regulation shall apply?</a:t>
            </a:r>
          </a:p>
          <a:p>
            <a:pPr>
              <a:lnSpc>
                <a:spcPct val="110000"/>
              </a:lnSpc>
              <a:spcBef>
                <a:spcPts val="2200"/>
              </a:spcBef>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a:pPr>
            <a:r>
              <a:rPr lang="en-GB" sz="3500" dirty="0" smtClean="0">
                <a:solidFill>
                  <a:schemeClr val="tx1"/>
                </a:solidFill>
                <a:latin typeface="Arial" charset="0"/>
                <a:cs typeface="Arial" charset="0"/>
              </a:rPr>
              <a:t>1.2. Cross-border issue</a:t>
            </a:r>
          </a:p>
          <a:p>
            <a:pPr>
              <a:lnSpc>
                <a:spcPct val="110000"/>
              </a:lnSpc>
              <a:spcBef>
                <a:spcPts val="2200"/>
              </a:spcBef>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a:pPr>
            <a:r>
              <a:rPr lang="en-GB" sz="3500" dirty="0" smtClean="0">
                <a:solidFill>
                  <a:schemeClr val="tx1"/>
                </a:solidFill>
                <a:latin typeface="Arial" charset="0"/>
                <a:cs typeface="Arial" charset="0"/>
              </a:rPr>
              <a:t>1.3. </a:t>
            </a:r>
            <a:r>
              <a:rPr lang="en-GB" sz="3500" dirty="0" smtClean="0">
                <a:solidFill>
                  <a:srgbClr val="000000"/>
                </a:solidFill>
                <a:latin typeface="Arial" charset="0"/>
                <a:cs typeface="Arial" charset="0"/>
              </a:rPr>
              <a:t>Civil procedure law of Latvia, </a:t>
            </a:r>
            <a:r>
              <a:rPr lang="en-GB" sz="3500" i="1" dirty="0" smtClean="0">
                <a:solidFill>
                  <a:srgbClr val="000000"/>
                </a:solidFill>
                <a:latin typeface="Arial" charset="0"/>
                <a:cs typeface="Arial" charset="0"/>
              </a:rPr>
              <a:t>Article 363</a:t>
            </a:r>
            <a:r>
              <a:rPr lang="en-GB" sz="3500" i="1" baseline="30000" dirty="0" smtClean="0">
                <a:solidFill>
                  <a:srgbClr val="000000"/>
                </a:solidFill>
                <a:latin typeface="Arial" charset="0"/>
                <a:cs typeface="Arial" charset="0"/>
              </a:rPr>
              <a:t>1</a:t>
            </a:r>
            <a:endParaRPr lang="en-GB" sz="3500" i="1" dirty="0" smtClean="0">
              <a:solidFill>
                <a:srgbClr val="000000"/>
              </a:solidFill>
              <a:latin typeface="Arial" charset="0"/>
              <a:cs typeface="Arial" charset="0"/>
            </a:endParaRPr>
          </a:p>
        </p:txBody>
      </p:sp>
      <p:sp>
        <p:nvSpPr>
          <p:cNvPr id="6147" name="Rectangle 3"/>
          <p:cNvSpPr>
            <a:spLocks noChangeArrowheads="1"/>
          </p:cNvSpPr>
          <p:nvPr/>
        </p:nvSpPr>
        <p:spPr bwMode="auto">
          <a:xfrm>
            <a:off x="8805862" y="539750"/>
            <a:ext cx="3614738"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dirty="0" smtClean="0">
                <a:solidFill>
                  <a:srgbClr val="000000"/>
                </a:solidFill>
                <a:latin typeface="Arial" charset="0"/>
                <a:cs typeface="Arial" charset="0"/>
              </a:rPr>
              <a:t>Cross-border insolvency</a:t>
            </a:r>
            <a:endParaRPr lang="en-GB" sz="2400" dirty="0">
              <a:solidFill>
                <a:srgbClr val="000000"/>
              </a:solidFill>
              <a:latin typeface="Arial" charset="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body"/>
          </p:nvPr>
        </p:nvSpPr>
        <p:spPr>
          <a:xfrm>
            <a:off x="455613" y="2549525"/>
            <a:ext cx="11798300" cy="7515225"/>
          </a:xfrm>
        </p:spPr>
        <p:txBody>
          <a:bodyPr lIns="50760" tIns="50760" rIns="50760" bIns="50760"/>
          <a:lstStyle/>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500" dirty="0" smtClean="0">
                <a:latin typeface="Arial" charset="0"/>
                <a:ea typeface="ヒラギノ角ゴ ProN W6" charset="0"/>
                <a:cs typeface="Arial" charset="0"/>
              </a:rPr>
              <a:t>Regulation 1346/2000:</a:t>
            </a:r>
          </a:p>
          <a:p>
            <a:pPr marL="776287" indent="-457200" algn="l" eaLnBrk="1" hangingPunct="1">
              <a:lnSpc>
                <a:spcPct val="110000"/>
              </a:lnSpc>
              <a:spcBef>
                <a:spcPts val="2400"/>
              </a:spcBef>
              <a:buClr>
                <a:srgbClr val="BF1319"/>
              </a:buClr>
              <a:buFontTx/>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000" dirty="0" smtClean="0">
                <a:latin typeface="Arial"/>
                <a:ea typeface="ヒラギノ角ゴ ProN W6" charset="0"/>
                <a:cs typeface="Arial"/>
              </a:rPr>
              <a:t>Collective proceedings</a:t>
            </a:r>
          </a:p>
          <a:p>
            <a:pPr marL="776287" indent="-457200" algn="l" eaLnBrk="1" hangingPunct="1">
              <a:lnSpc>
                <a:spcPct val="110000"/>
              </a:lnSpc>
              <a:spcBef>
                <a:spcPts val="2400"/>
              </a:spcBef>
              <a:buClr>
                <a:srgbClr val="BF1319"/>
              </a:buClr>
              <a:buFontTx/>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000" dirty="0">
                <a:latin typeface="Arial"/>
                <a:cs typeface="Arial"/>
              </a:rPr>
              <a:t>partial or total divestment of a debtor </a:t>
            </a:r>
          </a:p>
          <a:p>
            <a:pPr marL="776287" indent="-457200" algn="l" eaLnBrk="1" hangingPunct="1">
              <a:lnSpc>
                <a:spcPct val="110000"/>
              </a:lnSpc>
              <a:spcBef>
                <a:spcPts val="2400"/>
              </a:spcBef>
              <a:buClr>
                <a:srgbClr val="BF1319"/>
              </a:buClr>
              <a:buFontTx/>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000" dirty="0" smtClean="0">
                <a:latin typeface="Arial"/>
                <a:cs typeface="Arial"/>
              </a:rPr>
              <a:t>appointment </a:t>
            </a:r>
            <a:r>
              <a:rPr lang="en-GB" sz="3000" dirty="0">
                <a:latin typeface="Arial"/>
                <a:cs typeface="Arial"/>
              </a:rPr>
              <a:t>of a liquidator </a:t>
            </a:r>
          </a:p>
          <a:p>
            <a:pPr marL="776287" indent="-457200" algn="l" eaLnBrk="1" hangingPunct="1">
              <a:lnSpc>
                <a:spcPct val="110000"/>
              </a:lnSpc>
              <a:spcBef>
                <a:spcPts val="2400"/>
              </a:spcBef>
              <a:buClr>
                <a:srgbClr val="BF1319"/>
              </a:buClr>
              <a:buFontTx/>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000" dirty="0">
                <a:solidFill>
                  <a:schemeClr val="tx1">
                    <a:lumMod val="50000"/>
                    <a:lumOff val="50000"/>
                  </a:schemeClr>
                </a:solidFill>
                <a:latin typeface="Arial"/>
                <a:ea typeface="ヒラギノ角ゴ ProN W6" charset="0"/>
                <a:cs typeface="Arial"/>
              </a:rPr>
              <a:t>c</a:t>
            </a:r>
            <a:r>
              <a:rPr lang="en-GB" sz="3000" dirty="0" smtClean="0">
                <a:solidFill>
                  <a:schemeClr val="tx1">
                    <a:lumMod val="50000"/>
                    <a:lumOff val="50000"/>
                  </a:schemeClr>
                </a:solidFill>
                <a:latin typeface="Arial"/>
                <a:ea typeface="ヒラギノ角ゴ ProN W6" charset="0"/>
                <a:cs typeface="Arial"/>
              </a:rPr>
              <a:t>ross-border</a:t>
            </a:r>
          </a:p>
          <a:p>
            <a:pPr marL="685800" indent="-366713" algn="l"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p:txBody>
      </p:sp>
      <p:sp>
        <p:nvSpPr>
          <p:cNvPr id="16386" name="Rectangle 2"/>
          <p:cNvSpPr>
            <a:spLocks noChangeArrowheads="1"/>
          </p:cNvSpPr>
          <p:nvPr/>
        </p:nvSpPr>
        <p:spPr bwMode="auto">
          <a:xfrm>
            <a:off x="7367588" y="539750"/>
            <a:ext cx="505301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a:solidFill>
                  <a:srgbClr val="000000"/>
                </a:solidFill>
                <a:latin typeface="Arial" charset="0"/>
                <a:cs typeface="Arial" charset="0"/>
              </a:rPr>
              <a:t>Cross-border insolvency</a:t>
            </a:r>
          </a:p>
        </p:txBody>
      </p:sp>
      <p:sp>
        <p:nvSpPr>
          <p:cNvPr id="16387" name="Text Box 3"/>
          <p:cNvSpPr txBox="1">
            <a:spLocks noChangeArrowheads="1"/>
          </p:cNvSpPr>
          <p:nvPr/>
        </p:nvSpPr>
        <p:spPr bwMode="auto">
          <a:xfrm>
            <a:off x="728663" y="1979613"/>
            <a:ext cx="11510962" cy="944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9pPr>
          </a:lstStyle>
          <a:p>
            <a:pPr>
              <a:buClrTx/>
              <a:buFontTx/>
              <a:buNone/>
              <a:defRPr/>
            </a:pPr>
            <a:r>
              <a:rPr lang="en-GB" sz="5000" dirty="0" smtClean="0">
                <a:solidFill>
                  <a:srgbClr val="BF1319"/>
                </a:solidFill>
                <a:latin typeface="Arial Bold" charset="0"/>
                <a:cs typeface="Arial Bold" charset="0"/>
              </a:rPr>
              <a:t>1.1. When EU Regulation shall apply?</a:t>
            </a:r>
          </a:p>
          <a:p>
            <a:pPr>
              <a:buClrTx/>
              <a:buFontTx/>
              <a:buNone/>
              <a:defRPr/>
            </a:pPr>
            <a:endParaRPr lang="en-GB" sz="5600" dirty="0" smtClean="0">
              <a:solidFill>
                <a:srgbClr val="BF1319"/>
              </a:solidFill>
              <a:latin typeface="Arial Bold" charset="0"/>
              <a:cs typeface="Arial Bold" charset="0"/>
            </a:endParaRPr>
          </a:p>
        </p:txBody>
      </p:sp>
    </p:spTree>
    <p:extLst>
      <p:ext uri="{BB962C8B-B14F-4D97-AF65-F5344CB8AC3E}">
        <p14:creationId xmlns:p14="http://schemas.microsoft.com/office/powerpoint/2010/main" val="213936550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body"/>
          </p:nvPr>
        </p:nvSpPr>
        <p:spPr>
          <a:xfrm>
            <a:off x="455613" y="2549525"/>
            <a:ext cx="11798300" cy="7515225"/>
          </a:xfrm>
        </p:spPr>
        <p:txBody>
          <a:bodyPr lIns="50760" tIns="50760" rIns="50760" bIns="50760"/>
          <a:lstStyle/>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500" dirty="0" smtClean="0">
                <a:latin typeface="Arial" charset="0"/>
                <a:ea typeface="ヒラギノ角ゴ ProN W6" charset="0"/>
                <a:cs typeface="Arial" charset="0"/>
              </a:rPr>
              <a:t>Regulation 2015/848:</a:t>
            </a:r>
          </a:p>
          <a:p>
            <a:pPr marL="776287" indent="-457200" algn="l" eaLnBrk="1" hangingPunct="1">
              <a:lnSpc>
                <a:spcPct val="110000"/>
              </a:lnSpc>
              <a:spcBef>
                <a:spcPts val="2400"/>
              </a:spcBef>
              <a:buClr>
                <a:srgbClr val="BF1319"/>
              </a:buClr>
              <a:buFontTx/>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000" dirty="0">
                <a:latin typeface="Arial"/>
                <a:ea typeface="ヒラギノ角ゴ ProN W6" charset="0"/>
                <a:cs typeface="Arial"/>
              </a:rPr>
              <a:t>c</a:t>
            </a:r>
            <a:r>
              <a:rPr lang="en-GB" sz="3000" dirty="0" smtClean="0">
                <a:latin typeface="Arial"/>
                <a:ea typeface="ヒラギノ角ゴ ProN W6" charset="0"/>
                <a:cs typeface="Arial"/>
              </a:rPr>
              <a:t>ollective proceedings</a:t>
            </a:r>
          </a:p>
          <a:p>
            <a:pPr marL="776287" indent="-457200" algn="l" eaLnBrk="1" hangingPunct="1">
              <a:lnSpc>
                <a:spcPct val="110000"/>
              </a:lnSpc>
              <a:spcBef>
                <a:spcPts val="2400"/>
              </a:spcBef>
              <a:buClr>
                <a:srgbClr val="BF1319"/>
              </a:buClr>
              <a:buFontTx/>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000" dirty="0" smtClean="0">
                <a:latin typeface="Arial"/>
                <a:cs typeface="Arial"/>
              </a:rPr>
              <a:t>partial </a:t>
            </a:r>
            <a:r>
              <a:rPr lang="en-GB" sz="3000" dirty="0">
                <a:latin typeface="Arial"/>
                <a:cs typeface="Arial"/>
              </a:rPr>
              <a:t>or total divestment of a debtor </a:t>
            </a:r>
            <a:r>
              <a:rPr lang="en-GB" sz="3000" dirty="0" smtClean="0">
                <a:latin typeface="Arial"/>
                <a:cs typeface="Arial"/>
              </a:rPr>
              <a:t>or </a:t>
            </a:r>
            <a:r>
              <a:rPr lang="en-US" sz="3000" u="sng" dirty="0">
                <a:latin typeface="Arial"/>
                <a:cs typeface="Arial"/>
              </a:rPr>
              <a:t>purpose of </a:t>
            </a:r>
            <a:r>
              <a:rPr lang="en-US" sz="3000" u="sng" dirty="0" smtClean="0">
                <a:latin typeface="Arial"/>
                <a:cs typeface="Arial"/>
              </a:rPr>
              <a:t>rescue</a:t>
            </a:r>
            <a:endParaRPr lang="en-GB" sz="3000" dirty="0" smtClean="0">
              <a:latin typeface="Arial"/>
              <a:cs typeface="Arial"/>
            </a:endParaRPr>
          </a:p>
          <a:p>
            <a:pPr marL="776287" indent="-457200" algn="l" eaLnBrk="1" hangingPunct="1">
              <a:lnSpc>
                <a:spcPct val="110000"/>
              </a:lnSpc>
              <a:spcBef>
                <a:spcPts val="2400"/>
              </a:spcBef>
              <a:buClr>
                <a:srgbClr val="BF1319"/>
              </a:buClr>
              <a:buFontTx/>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US" sz="3000" u="sng" dirty="0">
                <a:latin typeface="Arial"/>
                <a:cs typeface="Arial"/>
              </a:rPr>
              <a:t>likelihood of insolvency</a:t>
            </a:r>
            <a:r>
              <a:rPr lang="en-US" sz="3000" u="sng" dirty="0" smtClean="0">
                <a:latin typeface="Arial"/>
                <a:cs typeface="Arial"/>
              </a:rPr>
              <a:t>, </a:t>
            </a:r>
            <a:r>
              <a:rPr lang="en-US" sz="3000" u="sng" dirty="0">
                <a:latin typeface="Arial"/>
                <a:cs typeface="Arial"/>
              </a:rPr>
              <a:t>purpose shall be to avoid the debtor's insolvency</a:t>
            </a:r>
            <a:endParaRPr lang="en-GB" sz="3000" u="sng" dirty="0">
              <a:latin typeface="Arial"/>
              <a:cs typeface="Arial"/>
            </a:endParaRPr>
          </a:p>
          <a:p>
            <a:pPr marL="776287" indent="-457200" algn="l" eaLnBrk="1" hangingPunct="1">
              <a:lnSpc>
                <a:spcPct val="110000"/>
              </a:lnSpc>
              <a:spcBef>
                <a:spcPts val="2400"/>
              </a:spcBef>
              <a:buClr>
                <a:srgbClr val="BF1319"/>
              </a:buClr>
              <a:buFontTx/>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000" dirty="0" smtClean="0">
                <a:latin typeface="Arial"/>
                <a:cs typeface="Arial"/>
              </a:rPr>
              <a:t>appointment </a:t>
            </a:r>
            <a:r>
              <a:rPr lang="en-GB" sz="3000" dirty="0">
                <a:latin typeface="Arial"/>
                <a:cs typeface="Arial"/>
              </a:rPr>
              <a:t>of a liquidator </a:t>
            </a:r>
            <a:r>
              <a:rPr lang="en-GB" sz="3000" u="sng" dirty="0" smtClean="0">
                <a:latin typeface="Arial"/>
                <a:cs typeface="Arial"/>
              </a:rPr>
              <a:t>or supervision by court or other subject</a:t>
            </a:r>
            <a:endParaRPr lang="en-GB" sz="3000" u="sng" dirty="0">
              <a:latin typeface="Arial"/>
              <a:cs typeface="Arial"/>
            </a:endParaRPr>
          </a:p>
          <a:p>
            <a:pPr marL="776287" indent="-457200" algn="l" eaLnBrk="1" hangingPunct="1">
              <a:lnSpc>
                <a:spcPct val="110000"/>
              </a:lnSpc>
              <a:spcBef>
                <a:spcPts val="2400"/>
              </a:spcBef>
              <a:buClr>
                <a:srgbClr val="BF1319"/>
              </a:buClr>
              <a:buFontTx/>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000" dirty="0">
                <a:solidFill>
                  <a:schemeClr val="tx1">
                    <a:lumMod val="50000"/>
                    <a:lumOff val="50000"/>
                  </a:schemeClr>
                </a:solidFill>
                <a:latin typeface="Arial"/>
                <a:ea typeface="ヒラギノ角ゴ ProN W6" charset="0"/>
                <a:cs typeface="Arial"/>
              </a:rPr>
              <a:t>c</a:t>
            </a:r>
            <a:r>
              <a:rPr lang="en-GB" sz="3000" dirty="0" smtClean="0">
                <a:solidFill>
                  <a:schemeClr val="tx1">
                    <a:lumMod val="50000"/>
                    <a:lumOff val="50000"/>
                  </a:schemeClr>
                </a:solidFill>
                <a:latin typeface="Arial"/>
                <a:ea typeface="ヒラギノ角ゴ ProN W6" charset="0"/>
                <a:cs typeface="Arial"/>
              </a:rPr>
              <a:t>ross-border</a:t>
            </a:r>
          </a:p>
          <a:p>
            <a:pPr marL="685800" indent="-366713" algn="l"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p:txBody>
      </p:sp>
      <p:sp>
        <p:nvSpPr>
          <p:cNvPr id="16386" name="Rectangle 2"/>
          <p:cNvSpPr>
            <a:spLocks noChangeArrowheads="1"/>
          </p:cNvSpPr>
          <p:nvPr/>
        </p:nvSpPr>
        <p:spPr bwMode="auto">
          <a:xfrm>
            <a:off x="7367588" y="539750"/>
            <a:ext cx="505301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a:solidFill>
                  <a:srgbClr val="000000"/>
                </a:solidFill>
                <a:latin typeface="Arial" charset="0"/>
                <a:cs typeface="Arial" charset="0"/>
              </a:rPr>
              <a:t>Cross-border insolvency</a:t>
            </a:r>
          </a:p>
        </p:txBody>
      </p:sp>
      <p:sp>
        <p:nvSpPr>
          <p:cNvPr id="16387" name="Text Box 3"/>
          <p:cNvSpPr txBox="1">
            <a:spLocks noChangeArrowheads="1"/>
          </p:cNvSpPr>
          <p:nvPr/>
        </p:nvSpPr>
        <p:spPr bwMode="auto">
          <a:xfrm>
            <a:off x="740966" y="1851670"/>
            <a:ext cx="11510962" cy="944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9pPr>
          </a:lstStyle>
          <a:p>
            <a:pPr>
              <a:buClrTx/>
              <a:buFontTx/>
              <a:buNone/>
              <a:defRPr/>
            </a:pPr>
            <a:r>
              <a:rPr lang="en-GB" sz="5000" dirty="0" smtClean="0">
                <a:solidFill>
                  <a:srgbClr val="BF1319"/>
                </a:solidFill>
                <a:latin typeface="Arial Bold" charset="0"/>
                <a:cs typeface="Arial Bold" charset="0"/>
              </a:rPr>
              <a:t>1.1. When EU Regulation shall apply?</a:t>
            </a:r>
          </a:p>
          <a:p>
            <a:pPr>
              <a:buClrTx/>
              <a:buFontTx/>
              <a:buNone/>
              <a:defRPr/>
            </a:pPr>
            <a:endParaRPr lang="en-GB" sz="5600" dirty="0" smtClean="0">
              <a:solidFill>
                <a:srgbClr val="BF1319"/>
              </a:solidFill>
              <a:latin typeface="Arial Bold" charset="0"/>
              <a:cs typeface="Arial Bold" charset="0"/>
            </a:endParaRPr>
          </a:p>
        </p:txBody>
      </p:sp>
    </p:spTree>
    <p:extLst>
      <p:ext uri="{BB962C8B-B14F-4D97-AF65-F5344CB8AC3E}">
        <p14:creationId xmlns:p14="http://schemas.microsoft.com/office/powerpoint/2010/main" val="271123363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body"/>
          </p:nvPr>
        </p:nvSpPr>
        <p:spPr>
          <a:xfrm>
            <a:off x="455613" y="2549525"/>
            <a:ext cx="11798300" cy="7515225"/>
          </a:xfrm>
        </p:spPr>
        <p:txBody>
          <a:bodyPr lIns="50760" tIns="50760" rIns="50760" bIns="50760"/>
          <a:lstStyle/>
          <a:p>
            <a:pPr marL="685800" indent="-366713" algn="l"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500" dirty="0" smtClean="0">
                <a:latin typeface="Arial"/>
                <a:ea typeface="ヒラギノ角ゴ ProN W6" charset="0"/>
                <a:cs typeface="Arial"/>
              </a:rPr>
              <a:t>Insolvent subject?</a:t>
            </a: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500" dirty="0" smtClean="0">
                <a:latin typeface="Arial"/>
                <a:ea typeface="ヒラギノ角ゴ ProN W6" charset="0"/>
                <a:cs typeface="Arial"/>
              </a:rPr>
              <a:t>Cross-border (CB) relations?</a:t>
            </a: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500" dirty="0" smtClean="0">
                <a:latin typeface="Arial"/>
                <a:ea typeface="ヒラギノ角ゴ ProN W6" charset="0"/>
                <a:cs typeface="Arial"/>
              </a:rPr>
              <a:t>CB proceedings on international insolvent subject</a:t>
            </a: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500" u="sng" dirty="0" smtClean="0">
                <a:latin typeface="Arial"/>
                <a:ea typeface="ヒラギノ角ゴ ProN W6" charset="0"/>
                <a:cs typeface="Arial"/>
              </a:rPr>
              <a:t>CB proceedings some how related to foreign subject</a:t>
            </a:r>
          </a:p>
          <a:p>
            <a:pPr marL="685800" indent="-366713" algn="l"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a:p>
            <a:pPr marL="685800" indent="-366713" algn="l"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p:txBody>
      </p:sp>
      <p:sp>
        <p:nvSpPr>
          <p:cNvPr id="16386" name="Rectangle 2"/>
          <p:cNvSpPr>
            <a:spLocks noChangeArrowheads="1"/>
          </p:cNvSpPr>
          <p:nvPr/>
        </p:nvSpPr>
        <p:spPr bwMode="auto">
          <a:xfrm>
            <a:off x="7367588" y="539750"/>
            <a:ext cx="505301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a:solidFill>
                  <a:srgbClr val="000000"/>
                </a:solidFill>
                <a:latin typeface="Arial" charset="0"/>
                <a:cs typeface="Arial" charset="0"/>
              </a:rPr>
              <a:t>Cross-border insolvency</a:t>
            </a:r>
          </a:p>
        </p:txBody>
      </p:sp>
      <p:sp>
        <p:nvSpPr>
          <p:cNvPr id="16387" name="Text Box 3"/>
          <p:cNvSpPr txBox="1">
            <a:spLocks noChangeArrowheads="1"/>
          </p:cNvSpPr>
          <p:nvPr/>
        </p:nvSpPr>
        <p:spPr bwMode="auto">
          <a:xfrm>
            <a:off x="728663" y="1979613"/>
            <a:ext cx="11510962" cy="944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9pPr>
          </a:lstStyle>
          <a:p>
            <a:pPr>
              <a:buClrTx/>
              <a:buFontTx/>
              <a:buNone/>
              <a:defRPr/>
            </a:pPr>
            <a:r>
              <a:rPr lang="en-GB" sz="5000" dirty="0" smtClean="0">
                <a:solidFill>
                  <a:srgbClr val="BF1319"/>
                </a:solidFill>
                <a:latin typeface="Arial Bold" charset="0"/>
                <a:cs typeface="Arial Bold" charset="0"/>
              </a:rPr>
              <a:t>1.2. Cross-border issue</a:t>
            </a:r>
          </a:p>
          <a:p>
            <a:pPr>
              <a:buClrTx/>
              <a:buFontTx/>
              <a:buNone/>
              <a:defRPr/>
            </a:pPr>
            <a:endParaRPr lang="en-GB" sz="5600" dirty="0" smtClean="0">
              <a:solidFill>
                <a:srgbClr val="BF1319"/>
              </a:solidFill>
              <a:latin typeface="Arial Bold" charset="0"/>
              <a:cs typeface="Arial Bold" charset="0"/>
            </a:endParaRPr>
          </a:p>
          <a:p>
            <a:pPr>
              <a:buClrTx/>
              <a:buFontTx/>
              <a:buNone/>
              <a:defRPr/>
            </a:pPr>
            <a:endParaRPr lang="en-GB" sz="5600" dirty="0" smtClean="0">
              <a:solidFill>
                <a:srgbClr val="BF1319"/>
              </a:solidFill>
              <a:latin typeface="Arial Bold" charset="0"/>
              <a:cs typeface="Arial Bold" charset="0"/>
            </a:endParaRPr>
          </a:p>
        </p:txBody>
      </p:sp>
    </p:spTree>
    <p:extLst>
      <p:ext uri="{BB962C8B-B14F-4D97-AF65-F5344CB8AC3E}">
        <p14:creationId xmlns:p14="http://schemas.microsoft.com/office/powerpoint/2010/main" val="402150382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body"/>
          </p:nvPr>
        </p:nvSpPr>
        <p:spPr>
          <a:xfrm>
            <a:off x="452934" y="2236788"/>
            <a:ext cx="11798300" cy="7515225"/>
          </a:xfrm>
        </p:spPr>
        <p:txBody>
          <a:bodyPr lIns="50760" tIns="50760" rIns="50760" bIns="50760"/>
          <a:lstStyle/>
          <a:p>
            <a:pPr marL="685800" indent="-366713" algn="l"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a:p>
            <a:pPr marL="319087" algn="l" eaLnBrk="1" hangingPunct="1">
              <a:lnSpc>
                <a:spcPct val="110000"/>
              </a:lnSpc>
              <a:spcBef>
                <a:spcPts val="2400"/>
              </a:spcBef>
              <a:buClr>
                <a:srgbClr val="BF1319"/>
              </a:buCl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500" dirty="0" smtClean="0">
                <a:latin typeface="Arial" charset="0"/>
                <a:ea typeface="ヒラギノ角ゴ ProN W6" charset="0"/>
                <a:cs typeface="Arial" charset="0"/>
              </a:rPr>
              <a:t>Rights:</a:t>
            </a: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500" dirty="0" smtClean="0">
                <a:latin typeface="Arial" charset="0"/>
                <a:ea typeface="ヒラギノ角ゴ ProN W6" charset="0"/>
                <a:cs typeface="Arial" charset="0"/>
              </a:rPr>
              <a:t>On information</a:t>
            </a: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500" dirty="0">
                <a:latin typeface="Arial" charset="0"/>
                <a:ea typeface="ヒラギノ角ゴ ProN W6" charset="0"/>
                <a:cs typeface="Arial" charset="0"/>
              </a:rPr>
              <a:t>t</a:t>
            </a:r>
            <a:r>
              <a:rPr lang="en-GB" sz="3500" dirty="0" smtClean="0">
                <a:latin typeface="Arial" charset="0"/>
                <a:ea typeface="ヒラギノ角ゴ ProN W6" charset="0"/>
                <a:cs typeface="Arial" charset="0"/>
              </a:rPr>
              <a:t>o appeal</a:t>
            </a: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500" dirty="0">
                <a:latin typeface="Arial" charset="0"/>
                <a:ea typeface="ヒラギノ角ゴ ProN W6" charset="0"/>
                <a:cs typeface="Arial" charset="0"/>
              </a:rPr>
              <a:t>to file a </a:t>
            </a:r>
            <a:r>
              <a:rPr lang="en-GB" sz="3500" dirty="0" smtClean="0">
                <a:latin typeface="Arial" charset="0"/>
                <a:ea typeface="ヒラギノ角ゴ ProN W6" charset="0"/>
                <a:cs typeface="Arial" charset="0"/>
              </a:rPr>
              <a:t>claim</a:t>
            </a: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500" i="1" dirty="0">
                <a:latin typeface="Arial" charset="0"/>
                <a:ea typeface="ヒラギノ角ゴ ProN W6" charset="0"/>
                <a:cs typeface="Arial" charset="0"/>
              </a:rPr>
              <a:t>r</a:t>
            </a:r>
            <a:r>
              <a:rPr lang="en-GB" sz="3500" i="1" dirty="0" smtClean="0">
                <a:latin typeface="Arial" charset="0"/>
                <a:ea typeface="ヒラギノ角ゴ ProN W6" charset="0"/>
                <a:cs typeface="Arial" charset="0"/>
              </a:rPr>
              <a:t>ights in rem</a:t>
            </a:r>
          </a:p>
          <a:p>
            <a:pPr marL="685800" indent="-366713" algn="l" eaLnBrk="1" hangingPunct="1">
              <a:lnSpc>
                <a:spcPct val="110000"/>
              </a:lnSpc>
              <a:spcBef>
                <a:spcPts val="2400"/>
              </a:spcBef>
              <a:buClr>
                <a:srgbClr val="BF1319"/>
              </a:buClr>
              <a:buFont typeface="Arial" charset="0"/>
              <a:buChar cha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500" dirty="0" smtClean="0">
                <a:latin typeface="Arial" charset="0"/>
                <a:ea typeface="ヒラギノ角ゴ ProN W6" charset="0"/>
                <a:cs typeface="Arial" charset="0"/>
              </a:rPr>
              <a:t>Etc.</a:t>
            </a:r>
          </a:p>
          <a:p>
            <a:pPr marL="685800" indent="-366713" algn="l"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p:txBody>
      </p:sp>
      <p:sp>
        <p:nvSpPr>
          <p:cNvPr id="16386" name="Rectangle 2"/>
          <p:cNvSpPr>
            <a:spLocks noChangeArrowheads="1"/>
          </p:cNvSpPr>
          <p:nvPr/>
        </p:nvSpPr>
        <p:spPr bwMode="auto">
          <a:xfrm>
            <a:off x="7367588" y="539750"/>
            <a:ext cx="505301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a:solidFill>
                  <a:srgbClr val="000000"/>
                </a:solidFill>
                <a:latin typeface="Arial" charset="0"/>
                <a:cs typeface="Arial" charset="0"/>
              </a:rPr>
              <a:t>Cross-border insolvency</a:t>
            </a:r>
          </a:p>
        </p:txBody>
      </p:sp>
      <p:sp>
        <p:nvSpPr>
          <p:cNvPr id="16387" name="Text Box 3"/>
          <p:cNvSpPr txBox="1">
            <a:spLocks noChangeArrowheads="1"/>
          </p:cNvSpPr>
          <p:nvPr/>
        </p:nvSpPr>
        <p:spPr bwMode="auto">
          <a:xfrm>
            <a:off x="728663" y="1979613"/>
            <a:ext cx="11510962" cy="944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9pPr>
          </a:lstStyle>
          <a:p>
            <a:pPr>
              <a:buClrTx/>
              <a:buFontTx/>
              <a:buNone/>
              <a:defRPr/>
            </a:pPr>
            <a:r>
              <a:rPr lang="en-GB" sz="5000" dirty="0" smtClean="0">
                <a:solidFill>
                  <a:srgbClr val="BF1319"/>
                </a:solidFill>
                <a:latin typeface="Arial Bold" charset="0"/>
                <a:cs typeface="Arial Bold" charset="0"/>
              </a:rPr>
              <a:t>1.2. Cross-border issue</a:t>
            </a:r>
          </a:p>
          <a:p>
            <a:pPr>
              <a:buClrTx/>
              <a:buFontTx/>
              <a:buNone/>
              <a:defRPr/>
            </a:pPr>
            <a:endParaRPr lang="en-GB" sz="5600" dirty="0" smtClean="0">
              <a:solidFill>
                <a:srgbClr val="BF1319"/>
              </a:solidFill>
              <a:latin typeface="Arial Bold" charset="0"/>
              <a:cs typeface="Arial Bold" charset="0"/>
            </a:endParaRPr>
          </a:p>
        </p:txBody>
      </p:sp>
    </p:spTree>
    <p:extLst>
      <p:ext uri="{BB962C8B-B14F-4D97-AF65-F5344CB8AC3E}">
        <p14:creationId xmlns:p14="http://schemas.microsoft.com/office/powerpoint/2010/main" val="65673317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body"/>
          </p:nvPr>
        </p:nvSpPr>
        <p:spPr>
          <a:xfrm>
            <a:off x="452934" y="2236788"/>
            <a:ext cx="11798300" cy="7515225"/>
          </a:xfrm>
        </p:spPr>
        <p:txBody>
          <a:bodyPr lIns="50760" tIns="50760" rIns="50760" bIns="50760"/>
          <a:lstStyle/>
          <a:p>
            <a:pPr marL="319087" algn="just" eaLnBrk="1" hangingPunct="1">
              <a:lnSpc>
                <a:spcPct val="110000"/>
              </a:lnSpc>
              <a:spcBef>
                <a:spcPts val="2400"/>
              </a:spcBef>
              <a:buClr>
                <a:srgbClr val="BF1319"/>
              </a:buCl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500" dirty="0" smtClean="0">
                <a:latin typeface="Arial" charset="0"/>
                <a:ea typeface="ヒラギノ角ゴ ProN W6" charset="0"/>
                <a:cs typeface="Arial" charset="0"/>
              </a:rPr>
              <a:t>Any kind of cross-border unit (creditor, debtor, undertaking, interested third person etc.) has rights to use any rights which thy has according to the Regulation and applicable law.</a:t>
            </a:r>
          </a:p>
          <a:p>
            <a:pPr marL="685800" indent="-366713" algn="l" eaLnBrk="1" hangingPunct="1">
              <a:lnSpc>
                <a:spcPct val="110000"/>
              </a:lnSpc>
              <a:spcBef>
                <a:spcPts val="2400"/>
              </a:spcBef>
              <a:buClrTx/>
              <a:buFontTx/>
              <a:buNone/>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p:txBody>
      </p:sp>
      <p:sp>
        <p:nvSpPr>
          <p:cNvPr id="16386" name="Rectangle 2"/>
          <p:cNvSpPr>
            <a:spLocks noChangeArrowheads="1"/>
          </p:cNvSpPr>
          <p:nvPr/>
        </p:nvSpPr>
        <p:spPr bwMode="auto">
          <a:xfrm>
            <a:off x="7367588" y="539750"/>
            <a:ext cx="505301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a:solidFill>
                  <a:srgbClr val="000000"/>
                </a:solidFill>
                <a:latin typeface="Arial" charset="0"/>
                <a:cs typeface="Arial" charset="0"/>
              </a:rPr>
              <a:t>Cross-border insolvency</a:t>
            </a:r>
          </a:p>
        </p:txBody>
      </p:sp>
      <p:sp>
        <p:nvSpPr>
          <p:cNvPr id="16387" name="Text Box 3"/>
          <p:cNvSpPr txBox="1">
            <a:spLocks noChangeArrowheads="1"/>
          </p:cNvSpPr>
          <p:nvPr/>
        </p:nvSpPr>
        <p:spPr bwMode="auto">
          <a:xfrm>
            <a:off x="728663" y="1979613"/>
            <a:ext cx="11510962" cy="944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9pPr>
          </a:lstStyle>
          <a:p>
            <a:pPr>
              <a:buClrTx/>
              <a:buFontTx/>
              <a:buNone/>
              <a:defRPr/>
            </a:pPr>
            <a:r>
              <a:rPr lang="en-GB" sz="5000" dirty="0" smtClean="0">
                <a:solidFill>
                  <a:srgbClr val="BF1319"/>
                </a:solidFill>
                <a:latin typeface="Arial Bold" charset="0"/>
                <a:cs typeface="Arial Bold" charset="0"/>
              </a:rPr>
              <a:t>1.2. Cross-border issue</a:t>
            </a:r>
          </a:p>
          <a:p>
            <a:pPr>
              <a:buClrTx/>
              <a:buFontTx/>
              <a:buNone/>
              <a:defRPr/>
            </a:pPr>
            <a:endParaRPr lang="en-GB" sz="5600" dirty="0" smtClean="0">
              <a:solidFill>
                <a:srgbClr val="BF1319"/>
              </a:solidFill>
              <a:latin typeface="Arial Bold" charset="0"/>
              <a:cs typeface="Arial Bold" charset="0"/>
            </a:endParaRPr>
          </a:p>
        </p:txBody>
      </p:sp>
    </p:spTree>
    <p:extLst>
      <p:ext uri="{BB962C8B-B14F-4D97-AF65-F5344CB8AC3E}">
        <p14:creationId xmlns:p14="http://schemas.microsoft.com/office/powerpoint/2010/main" val="258780622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body"/>
          </p:nvPr>
        </p:nvSpPr>
        <p:spPr>
          <a:xfrm>
            <a:off x="452934" y="2236788"/>
            <a:ext cx="11798300" cy="7515225"/>
          </a:xfrm>
        </p:spPr>
        <p:txBody>
          <a:bodyPr lIns="50760" tIns="50760" rIns="50760" bIns="50760"/>
          <a:lstStyle/>
          <a:p>
            <a:pPr marL="319087" algn="l" eaLnBrk="1" hangingPunct="1">
              <a:lnSpc>
                <a:spcPct val="110000"/>
              </a:lnSpc>
              <a:spcBef>
                <a:spcPts val="2400"/>
              </a:spcBef>
              <a:buClr>
                <a:srgbClr val="BF1319"/>
              </a:buCl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500" dirty="0" smtClean="0">
                <a:latin typeface="Arial" charset="0"/>
                <a:ea typeface="ヒラギノ角ゴ ProN W6" charset="0"/>
                <a:cs typeface="Arial" charset="0"/>
              </a:rPr>
              <a:t>Article 363</a:t>
            </a:r>
            <a:r>
              <a:rPr lang="en-GB" sz="3500" baseline="30000" dirty="0" smtClean="0">
                <a:latin typeface="Arial" charset="0"/>
                <a:ea typeface="ヒラギノ角ゴ ProN W6" charset="0"/>
                <a:cs typeface="Arial" charset="0"/>
              </a:rPr>
              <a:t>1</a:t>
            </a:r>
            <a:r>
              <a:rPr lang="en-GB" sz="3500" dirty="0" smtClean="0">
                <a:latin typeface="Arial" charset="0"/>
                <a:ea typeface="ヒラギノ角ゴ ProN W6" charset="0"/>
                <a:cs typeface="Arial" charset="0"/>
              </a:rPr>
              <a:t>:</a:t>
            </a:r>
          </a:p>
          <a:p>
            <a:pPr marL="833437" indent="-514350" algn="l" eaLnBrk="1" hangingPunct="1">
              <a:lnSpc>
                <a:spcPct val="110000"/>
              </a:lnSpc>
              <a:spcBef>
                <a:spcPts val="2400"/>
              </a:spcBef>
              <a:buClr>
                <a:srgbClr val="BF1319"/>
              </a:buClr>
              <a:buAutoNum type="arabicParenBoth"/>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500" dirty="0" smtClean="0">
                <a:latin typeface="Arial" charset="0"/>
                <a:ea typeface="ヒラギノ角ゴ ProN W6" charset="0"/>
                <a:cs typeface="Arial" charset="0"/>
              </a:rPr>
              <a:t> Legal address for local debtors (local cases)</a:t>
            </a:r>
          </a:p>
          <a:p>
            <a:pPr marL="833437" indent="-514350" algn="l" eaLnBrk="1" hangingPunct="1">
              <a:lnSpc>
                <a:spcPct val="110000"/>
              </a:lnSpc>
              <a:spcBef>
                <a:spcPts val="2400"/>
              </a:spcBef>
              <a:buClr>
                <a:srgbClr val="BF1319"/>
              </a:buClr>
              <a:buAutoNum type="arabicParenBoth"/>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500" dirty="0" smtClean="0">
                <a:latin typeface="Arial" charset="0"/>
                <a:ea typeface="ヒラギノ角ゴ ProN W6" charset="0"/>
                <a:cs typeface="Arial" charset="0"/>
              </a:rPr>
              <a:t> COMI for CB cases</a:t>
            </a:r>
          </a:p>
          <a:p>
            <a:pPr marL="319087" algn="l" eaLnBrk="1" hangingPunct="1">
              <a:lnSpc>
                <a:spcPct val="110000"/>
              </a:lnSpc>
              <a:spcBef>
                <a:spcPts val="2400"/>
              </a:spcBef>
              <a:buClr>
                <a:srgbClr val="BF1319"/>
              </a:buCl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endParaRPr lang="en-GB" sz="3500" dirty="0" smtClean="0">
              <a:latin typeface="Arial" charset="0"/>
              <a:ea typeface="ヒラギノ角ゴ ProN W6" charset="0"/>
              <a:cs typeface="Arial" charset="0"/>
            </a:endParaRPr>
          </a:p>
          <a:p>
            <a:pPr marL="319087" algn="just" eaLnBrk="1" hangingPunct="1">
              <a:lnSpc>
                <a:spcPct val="110000"/>
              </a:lnSpc>
              <a:spcBef>
                <a:spcPts val="2400"/>
              </a:spcBef>
              <a:buClr>
                <a:srgbClr val="BF1319"/>
              </a:buClr>
              <a:tabLst>
                <a:tab pos="6858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 pos="9410700" algn="l"/>
                <a:tab pos="10134600" algn="l"/>
                <a:tab pos="10858500" algn="l"/>
                <a:tab pos="11582400" algn="l"/>
              </a:tabLst>
              <a:defRPr/>
            </a:pPr>
            <a:r>
              <a:rPr lang="en-GB" sz="3000" i="1" u="sng" dirty="0" smtClean="0">
                <a:latin typeface="Arial" charset="0"/>
                <a:ea typeface="ヒラギノ角ゴ ProN W6" charset="0"/>
                <a:cs typeface="Arial" charset="0"/>
              </a:rPr>
              <a:t>Problem</a:t>
            </a:r>
            <a:r>
              <a:rPr lang="en-GB" sz="3000" i="1" dirty="0" smtClean="0">
                <a:latin typeface="Arial" charset="0"/>
                <a:ea typeface="ヒラギノ角ゴ ProN W6" charset="0"/>
                <a:cs typeface="Arial" charset="0"/>
              </a:rPr>
              <a:t> – delusion on two separate insolvency proceedings leads to failure to comply with foreign creditors’ rights</a:t>
            </a:r>
          </a:p>
        </p:txBody>
      </p:sp>
      <p:sp>
        <p:nvSpPr>
          <p:cNvPr id="16386" name="Rectangle 2"/>
          <p:cNvSpPr>
            <a:spLocks noChangeArrowheads="1"/>
          </p:cNvSpPr>
          <p:nvPr/>
        </p:nvSpPr>
        <p:spPr bwMode="auto">
          <a:xfrm>
            <a:off x="7367588" y="539750"/>
            <a:ext cx="505301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a:pPr>
            <a:r>
              <a:rPr lang="en-GB" sz="2400" dirty="0">
                <a:solidFill>
                  <a:srgbClr val="000000"/>
                </a:solidFill>
                <a:latin typeface="Arial" charset="0"/>
                <a:cs typeface="Arial" charset="0"/>
              </a:rPr>
              <a:t>Cross-border insolvency</a:t>
            </a:r>
          </a:p>
        </p:txBody>
      </p:sp>
      <p:sp>
        <p:nvSpPr>
          <p:cNvPr id="16387" name="Text Box 3"/>
          <p:cNvSpPr txBox="1">
            <a:spLocks noChangeArrowheads="1"/>
          </p:cNvSpPr>
          <p:nvPr/>
        </p:nvSpPr>
        <p:spPr bwMode="auto">
          <a:xfrm>
            <a:off x="728663" y="1979613"/>
            <a:ext cx="11510962" cy="944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Lst>
              <a:defRPr sz="1200">
                <a:solidFill>
                  <a:srgbClr val="000000"/>
                </a:solidFill>
                <a:latin typeface="Gill Sans" charset="0"/>
                <a:ea typeface="ＭＳ Ｐゴシック" charset="0"/>
                <a:cs typeface="Arial Unicode MS" charset="0"/>
              </a:defRPr>
            </a:lvl9pPr>
          </a:lstStyle>
          <a:p>
            <a:pPr>
              <a:buClrTx/>
              <a:buFontTx/>
              <a:buNone/>
              <a:defRPr/>
            </a:pPr>
            <a:r>
              <a:rPr lang="en-GB" sz="5000" dirty="0" smtClean="0">
                <a:solidFill>
                  <a:srgbClr val="BF1319"/>
                </a:solidFill>
                <a:latin typeface="Arial Bold" charset="0"/>
                <a:cs typeface="Arial Bold" charset="0"/>
              </a:rPr>
              <a:t>1.2. Civil procedure law of </a:t>
            </a:r>
            <a:r>
              <a:rPr lang="en-GB" sz="5000" dirty="0">
                <a:solidFill>
                  <a:srgbClr val="BF1319"/>
                </a:solidFill>
                <a:latin typeface="Arial Bold" charset="0"/>
                <a:cs typeface="Arial Bold" charset="0"/>
              </a:rPr>
              <a:t>L</a:t>
            </a:r>
            <a:r>
              <a:rPr lang="en-GB" sz="5000" dirty="0" smtClean="0">
                <a:solidFill>
                  <a:srgbClr val="BF1319"/>
                </a:solidFill>
                <a:latin typeface="Arial Bold" charset="0"/>
                <a:cs typeface="Arial Bold" charset="0"/>
              </a:rPr>
              <a:t>atvia</a:t>
            </a:r>
          </a:p>
          <a:p>
            <a:pPr>
              <a:buClrTx/>
              <a:buFontTx/>
              <a:buNone/>
              <a:defRPr/>
            </a:pPr>
            <a:endParaRPr lang="en-GB" sz="5600" dirty="0" smtClean="0">
              <a:solidFill>
                <a:srgbClr val="BF1319"/>
              </a:solidFill>
              <a:latin typeface="Arial Bold" charset="0"/>
              <a:cs typeface="Arial Bold" charset="0"/>
            </a:endParaRPr>
          </a:p>
        </p:txBody>
      </p:sp>
    </p:spTree>
    <p:extLst>
      <p:ext uri="{BB962C8B-B14F-4D97-AF65-F5344CB8AC3E}">
        <p14:creationId xmlns:p14="http://schemas.microsoft.com/office/powerpoint/2010/main" val="130484163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Gill Sans"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Gill Sans"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Gill Sans"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Gill Sans"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Gill Sans"/>
        <a:ea typeface="ヒラギノ角ゴ ProN W3"/>
        <a:cs typeface="ヒラギノ角ゴ ProN W3"/>
      </a:majorFont>
      <a:minorFont>
        <a:latin typeface="Franklin Gothic Medium"/>
        <a:ea typeface="ヒラギノ角ゴ ProN W6"/>
        <a:cs typeface="ヒラギノ角ゴ ProN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Gill Sans"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Gill Sans"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36339</TotalTime>
  <Words>902</Words>
  <Application>Microsoft Macintosh PowerPoint</Application>
  <PresentationFormat>Custom</PresentationFormat>
  <Paragraphs>124</Paragraphs>
  <Slides>20</Slides>
  <Notes>19</Notes>
  <HiddenSlides>0</HiddenSlides>
  <MMClips>0</MMClip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Office Theme</vt:lpstr>
      <vt:lpstr>1_Office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Contacts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RE00</dc:creator>
  <cp:lastModifiedBy>Janis Esenvalds</cp:lastModifiedBy>
  <cp:revision>123</cp:revision>
  <cp:lastPrinted>2012-09-13T15:58:05Z</cp:lastPrinted>
  <dcterms:created xsi:type="dcterms:W3CDTF">2009-04-22T19:24:48Z</dcterms:created>
  <dcterms:modified xsi:type="dcterms:W3CDTF">2017-04-04T07:08:49Z</dcterms:modified>
</cp:coreProperties>
</file>