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25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F9592A-4853-495A-A4AD-E79D130103BB}" type="datetimeFigureOut">
              <a:rPr lang="lv-LV" smtClean="0"/>
              <a:t>18.07.2016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C276CD-1BF5-41E0-9B30-D99299C6982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89988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276CD-1BF5-41E0-9B30-D99299C69823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86813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C57F2-69C0-4881-8F77-CA65EF8F6E39}" type="datetime1">
              <a:rPr lang="lv-LV" smtClean="0"/>
              <a:t>18.07.2016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F7E42-54E4-4E37-A2FD-D1EAD58B141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77776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0238F-2B6F-41AE-B901-5E048FC795AB}" type="datetime1">
              <a:rPr lang="lv-LV" smtClean="0"/>
              <a:t>18.07.2016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F7E42-54E4-4E37-A2FD-D1EAD58B141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11021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6406C-D51A-4981-BE3D-6734AEE119A0}" type="datetime1">
              <a:rPr lang="lv-LV" smtClean="0"/>
              <a:t>18.07.2016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F7E42-54E4-4E37-A2FD-D1EAD58B141F}" type="slidenum">
              <a:rPr lang="lv-LV" smtClean="0"/>
              <a:t>‹#›</a:t>
            </a:fld>
            <a:endParaRPr lang="lv-LV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00082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6F924-F879-42B3-B34E-5935AD4CD94B}" type="datetime1">
              <a:rPr lang="lv-LV" smtClean="0"/>
              <a:t>18.07.2016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F7E42-54E4-4E37-A2FD-D1EAD58B141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503287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7E2C3-2D35-487C-8820-7EBA797B854D}" type="datetime1">
              <a:rPr lang="lv-LV" smtClean="0"/>
              <a:t>18.07.2016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F7E42-54E4-4E37-A2FD-D1EAD58B141F}" type="slidenum">
              <a:rPr lang="lv-LV" smtClean="0"/>
              <a:t>‹#›</a:t>
            </a:fld>
            <a:endParaRPr lang="lv-LV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022521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B6EBB-9378-4597-939C-381D13C40CF6}" type="datetime1">
              <a:rPr lang="lv-LV" smtClean="0"/>
              <a:t>18.07.2016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F7E42-54E4-4E37-A2FD-D1EAD58B141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85973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DA3CD-8235-4BD1-9928-F64138C0AA28}" type="datetime1">
              <a:rPr lang="lv-LV" smtClean="0"/>
              <a:t>18.07.2016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F7E42-54E4-4E37-A2FD-D1EAD58B141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748784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A7237-BB95-41C8-A830-F8487A5159E5}" type="datetime1">
              <a:rPr lang="lv-LV" smtClean="0"/>
              <a:t>18.07.2016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F7E42-54E4-4E37-A2FD-D1EAD58B141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62843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7E7C-4BFA-45A1-9B5A-5D5C659BDBB8}" type="datetime1">
              <a:rPr lang="lv-LV" smtClean="0"/>
              <a:t>18.07.2016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F7E42-54E4-4E37-A2FD-D1EAD58B141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43385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A252-0FD5-47FC-B007-2355E122861F}" type="datetime1">
              <a:rPr lang="lv-LV" smtClean="0"/>
              <a:t>18.07.2016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F7E42-54E4-4E37-A2FD-D1EAD58B141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3429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1A9AB-F923-4380-989C-73F0C7408AE0}" type="datetime1">
              <a:rPr lang="lv-LV" smtClean="0"/>
              <a:t>18.07.2016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F7E42-54E4-4E37-A2FD-D1EAD58B141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6040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5E738-3A92-4060-ABC1-FFF6190844CF}" type="datetime1">
              <a:rPr lang="lv-LV" smtClean="0"/>
              <a:t>18.07.2016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F7E42-54E4-4E37-A2FD-D1EAD58B141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92899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717D3-B6D6-4432-9595-32AB48AFE818}" type="datetime1">
              <a:rPr lang="lv-LV" smtClean="0"/>
              <a:t>18.07.2016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F7E42-54E4-4E37-A2FD-D1EAD58B141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42500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F9703-BDF4-494A-9B30-D0646C440C3C}" type="datetime1">
              <a:rPr lang="lv-LV" smtClean="0"/>
              <a:t>18.07.2016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F7E42-54E4-4E37-A2FD-D1EAD58B141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86308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84483-3A92-4A90-81EA-4277ADCA1919}" type="datetime1">
              <a:rPr lang="lv-LV" smtClean="0"/>
              <a:t>18.07.2016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F7E42-54E4-4E37-A2FD-D1EAD58B141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38399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BA338-D678-464B-A78B-08FDD4198D38}" type="datetime1">
              <a:rPr lang="lv-LV" smtClean="0"/>
              <a:t>18.07.2016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F7E42-54E4-4E37-A2FD-D1EAD58B141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38358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17A66-D804-42B5-9D29-C6C02E4648B4}" type="datetime1">
              <a:rPr lang="lv-LV" smtClean="0"/>
              <a:t>18.07.2016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28F7E42-54E4-4E37-A2FD-D1EAD58B141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0030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lv-LV" dirty="0" err="1" smtClean="0"/>
              <a:t>Success</a:t>
            </a:r>
            <a:r>
              <a:rPr lang="lv-LV" dirty="0" smtClean="0"/>
              <a:t> </a:t>
            </a:r>
            <a:r>
              <a:rPr lang="lv-LV" dirty="0" err="1" smtClean="0"/>
              <a:t>stories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mediation</a:t>
            </a:r>
            <a:r>
              <a:rPr lang="lv-LV" dirty="0" smtClean="0"/>
              <a:t> – </a:t>
            </a:r>
            <a:r>
              <a:rPr lang="lv-LV" dirty="0" err="1" smtClean="0"/>
              <a:t>inspiring</a:t>
            </a:r>
            <a:r>
              <a:rPr lang="lv-LV" dirty="0" smtClean="0"/>
              <a:t> </a:t>
            </a:r>
            <a:r>
              <a:rPr lang="lv-LV" dirty="0" err="1" smtClean="0"/>
              <a:t>practice</a:t>
            </a:r>
            <a:endParaRPr lang="lv-LV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 err="1" smtClean="0"/>
              <a:t>Lecturer</a:t>
            </a:r>
            <a:r>
              <a:rPr lang="lv-LV" dirty="0" smtClean="0"/>
              <a:t>: Dana Rone</a:t>
            </a:r>
          </a:p>
          <a:p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1FBAC-711E-4A81-822F-44758996F1F6}" type="datetime1">
              <a:rPr lang="lv-LV" smtClean="0"/>
              <a:t>18.07.2016</a:t>
            </a:fld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F7E42-54E4-4E37-A2FD-D1EAD58B141F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0232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 smtClean="0"/>
              <a:t>Land</a:t>
            </a:r>
            <a:r>
              <a:rPr lang="lv-LV" dirty="0" smtClean="0"/>
              <a:t> </a:t>
            </a:r>
            <a:r>
              <a:rPr lang="lv-LV" dirty="0" err="1" smtClean="0"/>
              <a:t>owner</a:t>
            </a:r>
            <a:r>
              <a:rPr lang="lv-LV" dirty="0" smtClean="0"/>
              <a:t> A / </a:t>
            </a:r>
            <a:r>
              <a:rPr lang="lv-LV" dirty="0" err="1" smtClean="0"/>
              <a:t>apartment</a:t>
            </a:r>
            <a:r>
              <a:rPr lang="lv-LV" dirty="0" smtClean="0"/>
              <a:t> </a:t>
            </a:r>
            <a:r>
              <a:rPr lang="lv-LV" dirty="0" err="1" smtClean="0"/>
              <a:t>owner</a:t>
            </a:r>
            <a:r>
              <a:rPr lang="lv-LV" dirty="0" smtClean="0"/>
              <a:t> M </a:t>
            </a:r>
            <a:r>
              <a:rPr lang="lv-LV" dirty="0" err="1" smtClean="0"/>
              <a:t>case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20709"/>
            <a:ext cx="8596668" cy="4220654"/>
          </a:xfrm>
        </p:spPr>
        <p:txBody>
          <a:bodyPr>
            <a:normAutofit/>
          </a:bodyPr>
          <a:lstStyle/>
          <a:p>
            <a:r>
              <a:rPr lang="lv-LV" dirty="0"/>
              <a:t>Legal </a:t>
            </a:r>
            <a:r>
              <a:rPr lang="lv-LV" dirty="0" err="1"/>
              <a:t>background</a:t>
            </a:r>
            <a:r>
              <a:rPr lang="lv-LV" dirty="0"/>
              <a:t>:</a:t>
            </a:r>
          </a:p>
          <a:p>
            <a:pPr>
              <a:buFont typeface="+mj-lt"/>
              <a:buAutoNum type="arabicPeriod"/>
            </a:pPr>
            <a:r>
              <a:rPr lang="lv-LV" dirty="0" smtClean="0"/>
              <a:t>Anna </a:t>
            </a:r>
            <a:r>
              <a:rPr lang="lv-LV" dirty="0" err="1" smtClean="0"/>
              <a:t>owns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land</a:t>
            </a:r>
            <a:r>
              <a:rPr lang="lv-LV" dirty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¾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house</a:t>
            </a:r>
            <a:r>
              <a:rPr lang="lv-LV" dirty="0" smtClean="0"/>
              <a:t> </a:t>
            </a:r>
            <a:r>
              <a:rPr lang="lv-LV" dirty="0" err="1" smtClean="0"/>
              <a:t>on</a:t>
            </a:r>
            <a:r>
              <a:rPr lang="lv-LV" dirty="0" smtClean="0"/>
              <a:t> it</a:t>
            </a:r>
          </a:p>
          <a:p>
            <a:pPr>
              <a:buFont typeface="+mj-lt"/>
              <a:buAutoNum type="arabicPeriod"/>
            </a:pPr>
            <a:r>
              <a:rPr lang="lv-LV" dirty="0" err="1" smtClean="0"/>
              <a:t>Maria</a:t>
            </a:r>
            <a:r>
              <a:rPr lang="lv-LV" dirty="0" smtClean="0"/>
              <a:t> </a:t>
            </a:r>
            <a:r>
              <a:rPr lang="lv-LV" dirty="0" err="1" smtClean="0"/>
              <a:t>owns</a:t>
            </a:r>
            <a:r>
              <a:rPr lang="lv-LV" dirty="0" smtClean="0"/>
              <a:t> ¼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house</a:t>
            </a:r>
            <a:r>
              <a:rPr lang="lv-LV" dirty="0" smtClean="0"/>
              <a:t> </a:t>
            </a:r>
            <a:r>
              <a:rPr lang="lv-LV" dirty="0" err="1" smtClean="0"/>
              <a:t>on</a:t>
            </a:r>
            <a:r>
              <a:rPr lang="lv-LV" dirty="0" smtClean="0"/>
              <a:t> </a:t>
            </a:r>
            <a:r>
              <a:rPr lang="lv-LV" dirty="0" err="1" smtClean="0"/>
              <a:t>Anna’s</a:t>
            </a:r>
            <a:r>
              <a:rPr lang="lv-LV" dirty="0" smtClean="0"/>
              <a:t> </a:t>
            </a:r>
            <a:r>
              <a:rPr lang="lv-LV" dirty="0" err="1" smtClean="0"/>
              <a:t>land</a:t>
            </a:r>
            <a:endParaRPr lang="lv-LV" dirty="0" smtClean="0"/>
          </a:p>
          <a:p>
            <a:pPr>
              <a:buFont typeface="+mj-lt"/>
              <a:buAutoNum type="arabicPeriod"/>
            </a:pP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parties</a:t>
            </a:r>
            <a:r>
              <a:rPr lang="lv-LV" dirty="0" smtClean="0"/>
              <a:t> </a:t>
            </a:r>
            <a:r>
              <a:rPr lang="lv-LV" dirty="0" err="1" smtClean="0"/>
              <a:t>litigate</a:t>
            </a:r>
            <a:r>
              <a:rPr lang="lv-LV" dirty="0" smtClean="0"/>
              <a:t> </a:t>
            </a:r>
            <a:r>
              <a:rPr lang="lv-LV" dirty="0" err="1" smtClean="0"/>
              <a:t>for</a:t>
            </a:r>
            <a:r>
              <a:rPr lang="lv-LV" dirty="0" smtClean="0"/>
              <a:t> 5 </a:t>
            </a:r>
            <a:r>
              <a:rPr lang="lv-LV" dirty="0" err="1" smtClean="0"/>
              <a:t>years</a:t>
            </a:r>
            <a:r>
              <a:rPr lang="lv-LV" dirty="0" smtClean="0"/>
              <a:t> </a:t>
            </a:r>
            <a:r>
              <a:rPr lang="lv-LV" dirty="0" err="1" smtClean="0"/>
              <a:t>about</a:t>
            </a:r>
            <a:r>
              <a:rPr lang="lv-LV" dirty="0" smtClean="0"/>
              <a:t> </a:t>
            </a:r>
            <a:r>
              <a:rPr lang="lv-LV" dirty="0" err="1" smtClean="0"/>
              <a:t>how</a:t>
            </a:r>
            <a:r>
              <a:rPr lang="lv-LV" dirty="0" smtClean="0"/>
              <a:t> </a:t>
            </a:r>
            <a:r>
              <a:rPr lang="lv-LV" dirty="0" err="1" smtClean="0"/>
              <a:t>much</a:t>
            </a:r>
            <a:r>
              <a:rPr lang="lv-LV" dirty="0" smtClean="0"/>
              <a:t> </a:t>
            </a:r>
            <a:r>
              <a:rPr lang="lv-LV" dirty="0" err="1" smtClean="0"/>
              <a:t>rent</a:t>
            </a:r>
            <a:r>
              <a:rPr lang="lv-LV" dirty="0" smtClean="0"/>
              <a:t> </a:t>
            </a:r>
            <a:r>
              <a:rPr lang="lv-LV" dirty="0" err="1" smtClean="0"/>
              <a:t>pay</a:t>
            </a:r>
            <a:r>
              <a:rPr lang="lv-LV" dirty="0" smtClean="0"/>
              <a:t> </a:t>
            </a:r>
            <a:r>
              <a:rPr lang="lv-LV" dirty="0" err="1" smtClean="0"/>
              <a:t>Maria</a:t>
            </a:r>
            <a:r>
              <a:rPr lang="lv-LV" dirty="0" smtClean="0"/>
              <a:t> </a:t>
            </a:r>
            <a:r>
              <a:rPr lang="lv-LV" dirty="0" err="1" smtClean="0"/>
              <a:t>shall</a:t>
            </a:r>
            <a:r>
              <a:rPr lang="lv-LV" dirty="0" smtClean="0"/>
              <a:t> </a:t>
            </a:r>
            <a:r>
              <a:rPr lang="lv-LV" dirty="0" err="1" smtClean="0"/>
              <a:t>pay</a:t>
            </a:r>
            <a:r>
              <a:rPr lang="lv-LV" dirty="0" smtClean="0"/>
              <a:t> to Anna </a:t>
            </a:r>
            <a:r>
              <a:rPr lang="lv-LV" dirty="0" err="1" smtClean="0"/>
              <a:t>for</a:t>
            </a:r>
            <a:r>
              <a:rPr lang="lv-LV" dirty="0" smtClean="0"/>
              <a:t> </a:t>
            </a:r>
            <a:r>
              <a:rPr lang="lv-LV" dirty="0" err="1" smtClean="0"/>
              <a:t>using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land</a:t>
            </a:r>
            <a:r>
              <a:rPr lang="lv-LV" dirty="0" smtClean="0"/>
              <a:t> (</a:t>
            </a:r>
            <a:r>
              <a:rPr lang="lv-LV" dirty="0" err="1" smtClean="0"/>
              <a:t>under</a:t>
            </a:r>
            <a:r>
              <a:rPr lang="lv-LV" dirty="0" smtClean="0"/>
              <a:t> </a:t>
            </a:r>
            <a:r>
              <a:rPr lang="lv-LV" dirty="0" err="1" smtClean="0"/>
              <a:t>house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for</a:t>
            </a:r>
            <a:r>
              <a:rPr lang="lv-LV" dirty="0" smtClean="0"/>
              <a:t> </a:t>
            </a:r>
            <a:r>
              <a:rPr lang="lv-LV" dirty="0" err="1" smtClean="0"/>
              <a:t>storage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car)</a:t>
            </a:r>
          </a:p>
          <a:p>
            <a:pPr>
              <a:buFont typeface="+mj-lt"/>
              <a:buAutoNum type="arabicPeriod"/>
            </a:pPr>
            <a:r>
              <a:rPr lang="lv-LV" dirty="0" err="1" smtClean="0"/>
              <a:t>For</a:t>
            </a:r>
            <a:r>
              <a:rPr lang="lv-LV" dirty="0" smtClean="0"/>
              <a:t> 2 </a:t>
            </a:r>
            <a:r>
              <a:rPr lang="lv-LV" dirty="0" err="1" smtClean="0"/>
              <a:t>years</a:t>
            </a:r>
            <a:r>
              <a:rPr lang="lv-LV" dirty="0" smtClean="0"/>
              <a:t> Anna </a:t>
            </a:r>
            <a:r>
              <a:rPr lang="lv-LV" dirty="0" err="1" smtClean="0"/>
              <a:t>has</a:t>
            </a:r>
            <a:r>
              <a:rPr lang="lv-LV" dirty="0" smtClean="0"/>
              <a:t> put </a:t>
            </a:r>
            <a:r>
              <a:rPr lang="lv-LV" dirty="0" err="1" smtClean="0"/>
              <a:t>legal</a:t>
            </a:r>
            <a:r>
              <a:rPr lang="lv-LV" dirty="0" smtClean="0"/>
              <a:t> / </a:t>
            </a:r>
            <a:r>
              <a:rPr lang="lv-LV" dirty="0" err="1" smtClean="0"/>
              <a:t>not</a:t>
            </a:r>
            <a:r>
              <a:rPr lang="lv-LV" dirty="0" smtClean="0"/>
              <a:t> </a:t>
            </a:r>
            <a:r>
              <a:rPr lang="lv-LV" dirty="0" err="1" smtClean="0"/>
              <a:t>so</a:t>
            </a:r>
            <a:r>
              <a:rPr lang="lv-LV" dirty="0" smtClean="0"/>
              <a:t> </a:t>
            </a:r>
            <a:r>
              <a:rPr lang="lv-LV" dirty="0" err="1" smtClean="0"/>
              <a:t>legal</a:t>
            </a:r>
            <a:r>
              <a:rPr lang="lv-LV" dirty="0" smtClean="0"/>
              <a:t> </a:t>
            </a:r>
            <a:r>
              <a:rPr lang="lv-LV" dirty="0" err="1" smtClean="0"/>
              <a:t>obstacles</a:t>
            </a:r>
            <a:r>
              <a:rPr lang="lv-LV" dirty="0" smtClean="0"/>
              <a:t> </a:t>
            </a:r>
            <a:r>
              <a:rPr lang="lv-LV" dirty="0" err="1" smtClean="0"/>
              <a:t>fo</a:t>
            </a:r>
            <a:r>
              <a:rPr lang="lv-LV" dirty="0" smtClean="0"/>
              <a:t> </a:t>
            </a:r>
            <a:r>
              <a:rPr lang="lv-LV" dirty="0" err="1" smtClean="0"/>
              <a:t>Maria</a:t>
            </a:r>
            <a:r>
              <a:rPr lang="lv-LV" dirty="0" smtClean="0"/>
              <a:t> to </a:t>
            </a:r>
            <a:r>
              <a:rPr lang="lv-LV" dirty="0" err="1" smtClean="0"/>
              <a:t>use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land</a:t>
            </a:r>
            <a:endParaRPr lang="lv-LV" dirty="0" smtClean="0"/>
          </a:p>
          <a:p>
            <a:r>
              <a:rPr lang="lv-LV" dirty="0" err="1" smtClean="0"/>
              <a:t>Mediation</a:t>
            </a:r>
            <a:r>
              <a:rPr lang="lv-LV" dirty="0" smtClean="0"/>
              <a:t> </a:t>
            </a:r>
            <a:r>
              <a:rPr lang="lv-LV" dirty="0" err="1"/>
              <a:t>result</a:t>
            </a:r>
            <a:r>
              <a:rPr lang="lv-LV" dirty="0"/>
              <a:t>:</a:t>
            </a:r>
          </a:p>
          <a:p>
            <a:pPr>
              <a:buFont typeface="+mj-lt"/>
              <a:buAutoNum type="arabicPeriod"/>
            </a:pP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parties</a:t>
            </a:r>
            <a:r>
              <a:rPr lang="lv-LV" dirty="0" smtClean="0"/>
              <a:t> </a:t>
            </a:r>
            <a:r>
              <a:rPr lang="lv-LV" dirty="0" err="1" smtClean="0"/>
              <a:t>without</a:t>
            </a:r>
            <a:r>
              <a:rPr lang="lv-LV" dirty="0" smtClean="0"/>
              <a:t> </a:t>
            </a:r>
            <a:r>
              <a:rPr lang="lv-LV" dirty="0" err="1" smtClean="0"/>
              <a:t>lawyers</a:t>
            </a:r>
            <a:r>
              <a:rPr lang="lv-LV" dirty="0" smtClean="0"/>
              <a:t> </a:t>
            </a:r>
            <a:r>
              <a:rPr lang="lv-LV" dirty="0" err="1" smtClean="0"/>
              <a:t>agree</a:t>
            </a:r>
            <a:r>
              <a:rPr lang="lv-LV" dirty="0" smtClean="0"/>
              <a:t> </a:t>
            </a:r>
            <a:r>
              <a:rPr lang="lv-LV" dirty="0" err="1" smtClean="0"/>
              <a:t>on</a:t>
            </a:r>
            <a:r>
              <a:rPr lang="lv-LV" dirty="0" smtClean="0"/>
              <a:t> </a:t>
            </a:r>
            <a:r>
              <a:rPr lang="lv-LV" dirty="0" err="1" smtClean="0"/>
              <a:t>divided</a:t>
            </a:r>
            <a:r>
              <a:rPr lang="lv-LV" dirty="0" smtClean="0"/>
              <a:t> </a:t>
            </a:r>
            <a:r>
              <a:rPr lang="lv-LV" dirty="0" err="1" smtClean="0"/>
              <a:t>use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land</a:t>
            </a:r>
            <a:r>
              <a:rPr lang="lv-LV" dirty="0" smtClean="0"/>
              <a:t>, talks </a:t>
            </a:r>
            <a:r>
              <a:rPr lang="lv-LV" dirty="0" err="1" smtClean="0"/>
              <a:t>about</a:t>
            </a:r>
            <a:r>
              <a:rPr lang="lv-LV" dirty="0" smtClean="0"/>
              <a:t> </a:t>
            </a:r>
            <a:r>
              <a:rPr lang="lv-LV" dirty="0" err="1" smtClean="0"/>
              <a:t>events</a:t>
            </a:r>
            <a:r>
              <a:rPr lang="lv-LV" dirty="0" smtClean="0"/>
              <a:t> </a:t>
            </a:r>
            <a:r>
              <a:rPr lang="lv-LV" dirty="0" err="1" smtClean="0"/>
              <a:t>in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past</a:t>
            </a:r>
          </a:p>
          <a:p>
            <a:pPr>
              <a:buFont typeface="+mj-lt"/>
              <a:buAutoNum type="arabicPeriod"/>
            </a:pP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parties</a:t>
            </a:r>
            <a:r>
              <a:rPr lang="lv-LV" dirty="0" smtClean="0"/>
              <a:t> </a:t>
            </a:r>
            <a:r>
              <a:rPr lang="lv-LV" dirty="0" err="1"/>
              <a:t>agree</a:t>
            </a:r>
            <a:r>
              <a:rPr lang="lv-LV" dirty="0"/>
              <a:t> </a:t>
            </a:r>
            <a:r>
              <a:rPr lang="lv-LV" dirty="0" err="1" smtClean="0"/>
              <a:t>on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rent</a:t>
            </a:r>
            <a:r>
              <a:rPr lang="lv-LV" dirty="0" smtClean="0"/>
              <a:t> </a:t>
            </a:r>
            <a:r>
              <a:rPr lang="lv-LV" dirty="0" err="1" smtClean="0"/>
              <a:t>pay</a:t>
            </a:r>
            <a:r>
              <a:rPr lang="lv-LV" dirty="0" smtClean="0"/>
              <a:t> </a:t>
            </a:r>
            <a:r>
              <a:rPr lang="lv-LV" dirty="0" err="1" smtClean="0"/>
              <a:t>for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historical</a:t>
            </a:r>
            <a:r>
              <a:rPr lang="lv-LV" dirty="0" smtClean="0"/>
              <a:t> </a:t>
            </a:r>
            <a:r>
              <a:rPr lang="lv-LV" dirty="0" err="1" smtClean="0"/>
              <a:t>use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land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to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future</a:t>
            </a:r>
            <a:endParaRPr lang="lv-LV" dirty="0"/>
          </a:p>
          <a:p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3BF3A-61AE-4CC9-9237-38D6D3BF0B80}" type="datetime1">
              <a:rPr lang="lv-LV" smtClean="0"/>
              <a:t>18.07.2016</a:t>
            </a:fld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F7E42-54E4-4E37-A2FD-D1EAD58B141F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89311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 err="1" smtClean="0"/>
              <a:t>Airport</a:t>
            </a:r>
            <a:r>
              <a:rPr lang="lv-LV" dirty="0" smtClean="0"/>
              <a:t> X – </a:t>
            </a:r>
            <a:r>
              <a:rPr lang="lv-LV" dirty="0" err="1" smtClean="0"/>
              <a:t>Renter</a:t>
            </a:r>
            <a:r>
              <a:rPr lang="lv-LV" dirty="0" smtClean="0"/>
              <a:t> Y </a:t>
            </a:r>
            <a:r>
              <a:rPr lang="lv-LV" dirty="0" err="1" smtClean="0"/>
              <a:t>case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20709"/>
            <a:ext cx="8596668" cy="4220654"/>
          </a:xfrm>
        </p:spPr>
        <p:txBody>
          <a:bodyPr/>
          <a:lstStyle/>
          <a:p>
            <a:r>
              <a:rPr lang="lv-LV" dirty="0" smtClean="0"/>
              <a:t>Legal </a:t>
            </a:r>
            <a:r>
              <a:rPr lang="lv-LV" dirty="0" err="1" smtClean="0"/>
              <a:t>background</a:t>
            </a:r>
            <a:r>
              <a:rPr lang="lv-LV" dirty="0" smtClean="0"/>
              <a:t>:</a:t>
            </a:r>
          </a:p>
          <a:p>
            <a:pPr>
              <a:buFont typeface="+mj-lt"/>
              <a:buAutoNum type="arabicPeriod"/>
            </a:pPr>
            <a:r>
              <a:rPr lang="lv-LV" dirty="0" err="1" smtClean="0"/>
              <a:t>Litigation</a:t>
            </a:r>
            <a:r>
              <a:rPr lang="lv-LV" dirty="0" smtClean="0"/>
              <a:t> </a:t>
            </a:r>
            <a:r>
              <a:rPr lang="lv-LV" dirty="0" err="1" smtClean="0"/>
              <a:t>for</a:t>
            </a:r>
            <a:r>
              <a:rPr lang="lv-LV" dirty="0" smtClean="0"/>
              <a:t> 4 </a:t>
            </a:r>
            <a:r>
              <a:rPr lang="lv-LV" dirty="0" err="1" smtClean="0"/>
              <a:t>years</a:t>
            </a:r>
            <a:r>
              <a:rPr lang="lv-LV" dirty="0" smtClean="0"/>
              <a:t> </a:t>
            </a:r>
            <a:r>
              <a:rPr lang="lv-LV" dirty="0" err="1" smtClean="0"/>
              <a:t>in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1st instance </a:t>
            </a:r>
            <a:r>
              <a:rPr lang="lv-LV" dirty="0" err="1" smtClean="0"/>
              <a:t>court</a:t>
            </a:r>
            <a:endParaRPr lang="lv-LV" dirty="0" smtClean="0"/>
          </a:p>
          <a:p>
            <a:pPr>
              <a:buFont typeface="+mj-lt"/>
              <a:buAutoNum type="arabicPeriod"/>
            </a:pPr>
            <a:r>
              <a:rPr lang="lv-LV" dirty="0" err="1" smtClean="0"/>
              <a:t>Appeal</a:t>
            </a:r>
            <a:r>
              <a:rPr lang="lv-LV" dirty="0" smtClean="0"/>
              <a:t> </a:t>
            </a:r>
            <a:r>
              <a:rPr lang="lv-LV" dirty="0" err="1" smtClean="0"/>
              <a:t>submitted</a:t>
            </a:r>
            <a:r>
              <a:rPr lang="lv-LV" dirty="0" smtClean="0"/>
              <a:t> to </a:t>
            </a:r>
            <a:r>
              <a:rPr lang="lv-LV" dirty="0" err="1" smtClean="0"/>
              <a:t>the</a:t>
            </a:r>
            <a:r>
              <a:rPr lang="lv-LV" dirty="0" smtClean="0"/>
              <a:t> 2nd instance </a:t>
            </a:r>
            <a:r>
              <a:rPr lang="lv-LV" dirty="0" err="1" smtClean="0"/>
              <a:t>court</a:t>
            </a:r>
            <a:endParaRPr lang="lv-LV" dirty="0" smtClean="0"/>
          </a:p>
          <a:p>
            <a:pPr>
              <a:buFont typeface="+mj-lt"/>
              <a:buAutoNum type="arabicPeriod"/>
            </a:pPr>
            <a:r>
              <a:rPr lang="lv-LV" dirty="0" err="1" smtClean="0"/>
              <a:t>Renter</a:t>
            </a:r>
            <a:r>
              <a:rPr lang="lv-LV" dirty="0" smtClean="0"/>
              <a:t> </a:t>
            </a:r>
            <a:r>
              <a:rPr lang="lv-LV" dirty="0" err="1" smtClean="0"/>
              <a:t>hasn’t</a:t>
            </a:r>
            <a:r>
              <a:rPr lang="lv-LV" dirty="0" smtClean="0"/>
              <a:t> </a:t>
            </a:r>
            <a:r>
              <a:rPr lang="lv-LV" dirty="0" err="1" smtClean="0"/>
              <a:t>reached</a:t>
            </a:r>
            <a:r>
              <a:rPr lang="lv-LV" dirty="0" smtClean="0"/>
              <a:t> </a:t>
            </a:r>
            <a:r>
              <a:rPr lang="lv-LV" dirty="0" err="1" smtClean="0"/>
              <a:t>results</a:t>
            </a:r>
            <a:r>
              <a:rPr lang="lv-LV" dirty="0" smtClean="0"/>
              <a:t> </a:t>
            </a:r>
            <a:r>
              <a:rPr lang="lv-LV" dirty="0" err="1" smtClean="0"/>
              <a:t>promised</a:t>
            </a:r>
            <a:r>
              <a:rPr lang="lv-LV" dirty="0" smtClean="0"/>
              <a:t> </a:t>
            </a:r>
            <a:r>
              <a:rPr lang="lv-LV" dirty="0" err="1" smtClean="0"/>
              <a:t>in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rent</a:t>
            </a:r>
            <a:r>
              <a:rPr lang="lv-LV" dirty="0" smtClean="0"/>
              <a:t> </a:t>
            </a:r>
            <a:r>
              <a:rPr lang="lv-LV" dirty="0" err="1" smtClean="0"/>
              <a:t>agreement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asks</a:t>
            </a:r>
            <a:r>
              <a:rPr lang="lv-LV" dirty="0" smtClean="0"/>
              <a:t> to </a:t>
            </a:r>
            <a:r>
              <a:rPr lang="lv-LV" dirty="0" err="1" smtClean="0"/>
              <a:t>compensate</a:t>
            </a:r>
            <a:r>
              <a:rPr lang="lv-LV" dirty="0" smtClean="0"/>
              <a:t> </a:t>
            </a:r>
            <a:r>
              <a:rPr lang="lv-LV" dirty="0" err="1" smtClean="0"/>
              <a:t>caused</a:t>
            </a:r>
            <a:r>
              <a:rPr lang="lv-LV" dirty="0" smtClean="0"/>
              <a:t> </a:t>
            </a:r>
            <a:r>
              <a:rPr lang="lv-LV" dirty="0" err="1" smtClean="0"/>
              <a:t>losses</a:t>
            </a:r>
            <a:r>
              <a:rPr lang="lv-LV" dirty="0" smtClean="0"/>
              <a:t>, </a:t>
            </a:r>
            <a:r>
              <a:rPr lang="lv-LV" dirty="0" err="1" smtClean="0"/>
              <a:t>as</a:t>
            </a:r>
            <a:r>
              <a:rPr lang="lv-LV" dirty="0" smtClean="0"/>
              <a:t> </a:t>
            </a:r>
            <a:r>
              <a:rPr lang="lv-LV" dirty="0" err="1" smtClean="0"/>
              <a:t>well</a:t>
            </a:r>
            <a:r>
              <a:rPr lang="lv-LV" dirty="0" smtClean="0"/>
              <a:t> </a:t>
            </a:r>
            <a:r>
              <a:rPr lang="lv-LV" dirty="0" err="1" smtClean="0"/>
              <a:t>as</a:t>
            </a:r>
            <a:r>
              <a:rPr lang="lv-LV" dirty="0" smtClean="0"/>
              <a:t> to </a:t>
            </a:r>
            <a:r>
              <a:rPr lang="lv-LV" dirty="0" err="1" smtClean="0"/>
              <a:t>terminate</a:t>
            </a:r>
            <a:r>
              <a:rPr lang="lv-LV" dirty="0" smtClean="0"/>
              <a:t> </a:t>
            </a:r>
            <a:r>
              <a:rPr lang="lv-LV" dirty="0" err="1" smtClean="0"/>
              <a:t>rent</a:t>
            </a:r>
            <a:r>
              <a:rPr lang="lv-LV" dirty="0" smtClean="0"/>
              <a:t> </a:t>
            </a:r>
            <a:r>
              <a:rPr lang="lv-LV" dirty="0" err="1" smtClean="0"/>
              <a:t>agreement</a:t>
            </a:r>
            <a:endParaRPr lang="lv-LV" dirty="0" smtClean="0"/>
          </a:p>
          <a:p>
            <a:pPr>
              <a:buFont typeface="+mj-lt"/>
              <a:buAutoNum type="arabicPeriod"/>
            </a:pPr>
            <a:r>
              <a:rPr lang="lv-LV" dirty="0" err="1" smtClean="0"/>
              <a:t>Airport</a:t>
            </a:r>
            <a:r>
              <a:rPr lang="lv-LV" dirty="0" smtClean="0"/>
              <a:t> </a:t>
            </a:r>
            <a:r>
              <a:rPr lang="lv-LV" dirty="0" err="1" smtClean="0"/>
              <a:t>disagrees</a:t>
            </a:r>
            <a:r>
              <a:rPr lang="lv-LV" dirty="0" smtClean="0"/>
              <a:t> to </a:t>
            </a:r>
            <a:r>
              <a:rPr lang="lv-LV" dirty="0" err="1" smtClean="0"/>
              <a:t>terminate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rent</a:t>
            </a:r>
            <a:r>
              <a:rPr lang="lv-LV" dirty="0" smtClean="0"/>
              <a:t> </a:t>
            </a:r>
            <a:r>
              <a:rPr lang="lv-LV" dirty="0" err="1" smtClean="0"/>
              <a:t>agreement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asks</a:t>
            </a:r>
            <a:r>
              <a:rPr lang="lv-LV" dirty="0" smtClean="0"/>
              <a:t> to </a:t>
            </a:r>
            <a:r>
              <a:rPr lang="lv-LV" dirty="0" err="1" smtClean="0"/>
              <a:t>pay</a:t>
            </a:r>
            <a:r>
              <a:rPr lang="lv-LV" dirty="0" smtClean="0"/>
              <a:t> </a:t>
            </a:r>
            <a:r>
              <a:rPr lang="lv-LV" dirty="0" err="1" smtClean="0"/>
              <a:t>full</a:t>
            </a:r>
            <a:r>
              <a:rPr lang="lv-LV" dirty="0" smtClean="0"/>
              <a:t> </a:t>
            </a:r>
            <a:r>
              <a:rPr lang="lv-LV" dirty="0" err="1" smtClean="0"/>
              <a:t>rent</a:t>
            </a:r>
            <a:r>
              <a:rPr lang="lv-LV" dirty="0" smtClean="0"/>
              <a:t> </a:t>
            </a:r>
            <a:r>
              <a:rPr lang="lv-LV" dirty="0" err="1" smtClean="0"/>
              <a:t>pay</a:t>
            </a:r>
            <a:r>
              <a:rPr lang="lv-LV" dirty="0" smtClean="0"/>
              <a:t> </a:t>
            </a:r>
            <a:r>
              <a:rPr lang="lv-LV" dirty="0" err="1" smtClean="0"/>
              <a:t>for</a:t>
            </a:r>
            <a:r>
              <a:rPr lang="lv-LV" dirty="0" smtClean="0"/>
              <a:t> </a:t>
            </a:r>
            <a:r>
              <a:rPr lang="lv-LV" dirty="0" err="1" smtClean="0"/>
              <a:t>previous</a:t>
            </a:r>
            <a:r>
              <a:rPr lang="lv-LV" dirty="0" smtClean="0"/>
              <a:t> </a:t>
            </a:r>
            <a:r>
              <a:rPr lang="lv-LV" dirty="0" err="1" smtClean="0"/>
              <a:t>years</a:t>
            </a:r>
            <a:endParaRPr lang="lv-LV" dirty="0" smtClean="0"/>
          </a:p>
          <a:p>
            <a:r>
              <a:rPr lang="lv-LV" dirty="0" err="1" smtClean="0"/>
              <a:t>Mediation</a:t>
            </a:r>
            <a:r>
              <a:rPr lang="lv-LV" dirty="0" smtClean="0"/>
              <a:t> </a:t>
            </a:r>
            <a:r>
              <a:rPr lang="lv-LV" dirty="0" err="1" smtClean="0"/>
              <a:t>result</a:t>
            </a:r>
            <a:r>
              <a:rPr lang="lv-LV" dirty="0" smtClean="0"/>
              <a:t>:</a:t>
            </a:r>
          </a:p>
          <a:p>
            <a:pPr>
              <a:buFont typeface="+mj-lt"/>
              <a:buAutoNum type="arabicPeriod"/>
            </a:pPr>
            <a:r>
              <a:rPr lang="lv-LV" dirty="0" err="1" smtClean="0"/>
              <a:t>Parties</a:t>
            </a:r>
            <a:r>
              <a:rPr lang="lv-LV" dirty="0" smtClean="0"/>
              <a:t> </a:t>
            </a:r>
            <a:r>
              <a:rPr lang="lv-LV" dirty="0" err="1" smtClean="0"/>
              <a:t>agree</a:t>
            </a:r>
            <a:r>
              <a:rPr lang="lv-LV" dirty="0" smtClean="0"/>
              <a:t> to </a:t>
            </a:r>
            <a:r>
              <a:rPr lang="lv-LV" dirty="0" err="1" smtClean="0"/>
              <a:t>terminate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rent</a:t>
            </a:r>
            <a:r>
              <a:rPr lang="lv-LV" dirty="0" smtClean="0"/>
              <a:t> </a:t>
            </a:r>
            <a:r>
              <a:rPr lang="lv-LV" dirty="0" err="1" smtClean="0"/>
              <a:t>agreement</a:t>
            </a:r>
            <a:endParaRPr lang="lv-LV" dirty="0" smtClean="0"/>
          </a:p>
          <a:p>
            <a:pPr>
              <a:buFont typeface="+mj-lt"/>
              <a:buAutoNum type="arabicPeriod"/>
            </a:pPr>
            <a:r>
              <a:rPr lang="lv-LV" dirty="0" err="1" smtClean="0"/>
              <a:t>Parties</a:t>
            </a:r>
            <a:r>
              <a:rPr lang="lv-LV" dirty="0" smtClean="0"/>
              <a:t> </a:t>
            </a:r>
            <a:r>
              <a:rPr lang="lv-LV" dirty="0" err="1" smtClean="0"/>
              <a:t>agreee</a:t>
            </a:r>
            <a:r>
              <a:rPr lang="lv-LV" dirty="0" smtClean="0"/>
              <a:t> to </a:t>
            </a:r>
            <a:r>
              <a:rPr lang="lv-LV" dirty="0" err="1" smtClean="0"/>
              <a:t>revoke</a:t>
            </a:r>
            <a:r>
              <a:rPr lang="lv-LV" dirty="0" smtClean="0"/>
              <a:t> </a:t>
            </a:r>
            <a:r>
              <a:rPr lang="lv-LV" dirty="0" err="1" smtClean="0"/>
              <a:t>claims</a:t>
            </a:r>
            <a:r>
              <a:rPr lang="lv-LV" dirty="0" smtClean="0"/>
              <a:t> / </a:t>
            </a:r>
            <a:r>
              <a:rPr lang="lv-LV" dirty="0" err="1" smtClean="0"/>
              <a:t>counter-claims</a:t>
            </a:r>
            <a:r>
              <a:rPr lang="lv-LV" dirty="0" smtClean="0"/>
              <a:t> 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36D06-B280-4C21-BAA9-7C9CA68905F3}" type="datetime1">
              <a:rPr lang="lv-LV" smtClean="0"/>
              <a:t>18.07.2016</a:t>
            </a:fld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F7E42-54E4-4E37-A2FD-D1EAD58B141F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2049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 err="1" smtClean="0"/>
              <a:t>Husband</a:t>
            </a:r>
            <a:r>
              <a:rPr lang="lv-LV" dirty="0" smtClean="0"/>
              <a:t> J – </a:t>
            </a:r>
            <a:r>
              <a:rPr lang="lv-LV" dirty="0" err="1" smtClean="0"/>
              <a:t>Wife</a:t>
            </a:r>
            <a:r>
              <a:rPr lang="lv-LV" dirty="0" smtClean="0"/>
              <a:t> I </a:t>
            </a:r>
            <a:r>
              <a:rPr lang="lv-LV" dirty="0" err="1" smtClean="0"/>
              <a:t>case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20709"/>
            <a:ext cx="8596668" cy="4220654"/>
          </a:xfrm>
        </p:spPr>
        <p:txBody>
          <a:bodyPr/>
          <a:lstStyle/>
          <a:p>
            <a:r>
              <a:rPr lang="lv-LV" dirty="0" smtClean="0"/>
              <a:t>Legal </a:t>
            </a:r>
            <a:r>
              <a:rPr lang="lv-LV" dirty="0" err="1" smtClean="0"/>
              <a:t>background</a:t>
            </a:r>
            <a:r>
              <a:rPr lang="lv-LV" dirty="0" smtClean="0"/>
              <a:t>:</a:t>
            </a:r>
          </a:p>
          <a:p>
            <a:pPr>
              <a:buFont typeface="+mj-lt"/>
              <a:buAutoNum type="arabicPeriod"/>
            </a:pP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spouses</a:t>
            </a:r>
            <a:r>
              <a:rPr lang="lv-LV" dirty="0" smtClean="0"/>
              <a:t> </a:t>
            </a:r>
            <a:r>
              <a:rPr lang="lv-LV" dirty="0" err="1" smtClean="0"/>
              <a:t>can’t</a:t>
            </a:r>
            <a:r>
              <a:rPr lang="lv-LV" dirty="0" smtClean="0"/>
              <a:t> </a:t>
            </a:r>
            <a:r>
              <a:rPr lang="lv-LV" dirty="0" err="1" smtClean="0"/>
              <a:t>have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child</a:t>
            </a:r>
            <a:r>
              <a:rPr lang="lv-LV" dirty="0" smtClean="0"/>
              <a:t> </a:t>
            </a:r>
            <a:r>
              <a:rPr lang="lv-LV" dirty="0" err="1" smtClean="0"/>
              <a:t>on</a:t>
            </a:r>
            <a:r>
              <a:rPr lang="lv-LV" dirty="0" smtClean="0"/>
              <a:t> </a:t>
            </a:r>
            <a:r>
              <a:rPr lang="lv-LV" dirty="0" err="1" smtClean="0"/>
              <a:t>their</a:t>
            </a:r>
            <a:r>
              <a:rPr lang="lv-LV" dirty="0" smtClean="0"/>
              <a:t> </a:t>
            </a:r>
            <a:r>
              <a:rPr lang="lv-LV" dirty="0" err="1" smtClean="0"/>
              <a:t>own</a:t>
            </a:r>
            <a:r>
              <a:rPr lang="lv-LV" dirty="0" smtClean="0"/>
              <a:t>. </a:t>
            </a:r>
            <a:r>
              <a:rPr lang="lv-LV" dirty="0" err="1" smtClean="0"/>
              <a:t>By</a:t>
            </a:r>
            <a:r>
              <a:rPr lang="lv-LV" dirty="0" smtClean="0"/>
              <a:t> </a:t>
            </a:r>
            <a:r>
              <a:rPr lang="lv-LV" dirty="0" err="1" smtClean="0"/>
              <a:t>use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medical</a:t>
            </a:r>
            <a:r>
              <a:rPr lang="lv-LV" dirty="0" smtClean="0"/>
              <a:t> donor </a:t>
            </a:r>
            <a:r>
              <a:rPr lang="lv-LV" dirty="0" err="1" smtClean="0"/>
              <a:t>treatment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wife</a:t>
            </a:r>
            <a:r>
              <a:rPr lang="lv-LV" dirty="0" smtClean="0"/>
              <a:t> </a:t>
            </a:r>
            <a:r>
              <a:rPr lang="lv-LV" dirty="0" err="1" smtClean="0"/>
              <a:t>gives</a:t>
            </a:r>
            <a:r>
              <a:rPr lang="lv-LV" dirty="0" smtClean="0"/>
              <a:t> </a:t>
            </a:r>
            <a:r>
              <a:rPr lang="lv-LV" dirty="0" err="1" smtClean="0"/>
              <a:t>birth</a:t>
            </a:r>
            <a:r>
              <a:rPr lang="lv-LV" dirty="0" smtClean="0"/>
              <a:t> to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child</a:t>
            </a:r>
            <a:endParaRPr lang="lv-LV" dirty="0" smtClean="0"/>
          </a:p>
          <a:p>
            <a:pPr>
              <a:buFont typeface="+mj-lt"/>
              <a:buAutoNum type="arabicPeriod"/>
            </a:pP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husband</a:t>
            </a:r>
            <a:r>
              <a:rPr lang="lv-LV" dirty="0" smtClean="0"/>
              <a:t> </a:t>
            </a:r>
            <a:r>
              <a:rPr lang="lv-LV" dirty="0" err="1" smtClean="0"/>
              <a:t>leaves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wife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child</a:t>
            </a:r>
            <a:endParaRPr lang="lv-LV" dirty="0" smtClean="0"/>
          </a:p>
          <a:p>
            <a:pPr>
              <a:buFont typeface="+mj-lt"/>
              <a:buAutoNum type="arabicPeriod"/>
            </a:pP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parties</a:t>
            </a:r>
            <a:r>
              <a:rPr lang="lv-LV" dirty="0" smtClean="0"/>
              <a:t> </a:t>
            </a:r>
            <a:r>
              <a:rPr lang="lv-LV" dirty="0" err="1" smtClean="0"/>
              <a:t>ligitate</a:t>
            </a:r>
            <a:r>
              <a:rPr lang="lv-LV" dirty="0" smtClean="0"/>
              <a:t> </a:t>
            </a:r>
            <a:r>
              <a:rPr lang="lv-LV" dirty="0" err="1" smtClean="0"/>
              <a:t>for</a:t>
            </a:r>
            <a:r>
              <a:rPr lang="lv-LV" dirty="0" smtClean="0"/>
              <a:t> 1 </a:t>
            </a:r>
            <a:r>
              <a:rPr lang="lv-LV" dirty="0" err="1" smtClean="0"/>
              <a:t>year</a:t>
            </a:r>
            <a:r>
              <a:rPr lang="lv-LV" dirty="0" smtClean="0"/>
              <a:t> </a:t>
            </a:r>
            <a:r>
              <a:rPr lang="lv-LV" dirty="0" err="1" smtClean="0"/>
              <a:t>about</a:t>
            </a:r>
            <a:r>
              <a:rPr lang="lv-LV" dirty="0" smtClean="0"/>
              <a:t> </a:t>
            </a:r>
            <a:r>
              <a:rPr lang="lv-LV" dirty="0" err="1" smtClean="0"/>
              <a:t>access</a:t>
            </a:r>
            <a:r>
              <a:rPr lang="lv-LV" dirty="0" smtClean="0"/>
              <a:t> </a:t>
            </a:r>
            <a:r>
              <a:rPr lang="lv-LV" dirty="0" err="1" smtClean="0"/>
              <a:t>rights</a:t>
            </a:r>
            <a:r>
              <a:rPr lang="lv-LV" dirty="0" smtClean="0"/>
              <a:t> </a:t>
            </a:r>
            <a:r>
              <a:rPr lang="lv-LV" dirty="0" err="1" smtClean="0"/>
              <a:t>with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child</a:t>
            </a:r>
            <a:r>
              <a:rPr lang="lv-LV" dirty="0" smtClean="0"/>
              <a:t> / </a:t>
            </a:r>
            <a:r>
              <a:rPr lang="lv-LV" dirty="0" err="1" smtClean="0"/>
              <a:t>maintenance</a:t>
            </a:r>
            <a:r>
              <a:rPr lang="lv-LV" dirty="0" smtClean="0"/>
              <a:t> </a:t>
            </a:r>
            <a:r>
              <a:rPr lang="lv-LV" dirty="0" err="1" smtClean="0"/>
              <a:t>payments</a:t>
            </a:r>
            <a:r>
              <a:rPr lang="lv-LV" dirty="0" smtClean="0"/>
              <a:t> to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wife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child</a:t>
            </a:r>
            <a:endParaRPr lang="lv-LV" dirty="0" smtClean="0"/>
          </a:p>
          <a:p>
            <a:r>
              <a:rPr lang="lv-LV" dirty="0" err="1" smtClean="0"/>
              <a:t>Mediation</a:t>
            </a:r>
            <a:r>
              <a:rPr lang="lv-LV" dirty="0" smtClean="0"/>
              <a:t> </a:t>
            </a:r>
            <a:r>
              <a:rPr lang="lv-LV" dirty="0" err="1" smtClean="0"/>
              <a:t>result</a:t>
            </a:r>
            <a:r>
              <a:rPr lang="lv-LV" dirty="0" smtClean="0"/>
              <a:t>:</a:t>
            </a:r>
          </a:p>
          <a:p>
            <a:pPr>
              <a:buFont typeface="+mj-lt"/>
              <a:buAutoNum type="arabicPeriod"/>
            </a:pPr>
            <a:r>
              <a:rPr lang="lv-LV" dirty="0" err="1" smtClean="0"/>
              <a:t>Parties</a:t>
            </a:r>
            <a:r>
              <a:rPr lang="lv-LV" dirty="0" smtClean="0"/>
              <a:t> </a:t>
            </a:r>
            <a:r>
              <a:rPr lang="lv-LV" dirty="0" err="1" smtClean="0"/>
              <a:t>agree</a:t>
            </a:r>
            <a:r>
              <a:rPr lang="lv-LV" dirty="0" smtClean="0"/>
              <a:t> </a:t>
            </a:r>
            <a:r>
              <a:rPr lang="lv-LV" dirty="0" err="1" smtClean="0"/>
              <a:t>on</a:t>
            </a:r>
            <a:r>
              <a:rPr lang="lv-LV" dirty="0" smtClean="0"/>
              <a:t> </a:t>
            </a:r>
            <a:r>
              <a:rPr lang="lv-LV" dirty="0" err="1" smtClean="0"/>
              <a:t>access</a:t>
            </a:r>
            <a:r>
              <a:rPr lang="lv-LV" dirty="0" smtClean="0"/>
              <a:t> </a:t>
            </a:r>
            <a:r>
              <a:rPr lang="lv-LV" dirty="0" err="1" smtClean="0"/>
              <a:t>rights</a:t>
            </a:r>
            <a:r>
              <a:rPr lang="lv-LV" dirty="0" smtClean="0"/>
              <a:t>, </a:t>
            </a:r>
            <a:r>
              <a:rPr lang="lv-LV" dirty="0" err="1" smtClean="0"/>
              <a:t>maintenance</a:t>
            </a:r>
            <a:r>
              <a:rPr lang="lv-LV" dirty="0" smtClean="0"/>
              <a:t> </a:t>
            </a:r>
            <a:r>
              <a:rPr lang="lv-LV" dirty="0" err="1" smtClean="0"/>
              <a:t>payments</a:t>
            </a:r>
            <a:endParaRPr lang="lv-LV" dirty="0" smtClean="0"/>
          </a:p>
          <a:p>
            <a:pPr>
              <a:buFont typeface="+mj-lt"/>
              <a:buAutoNum type="arabicPeriod"/>
            </a:pPr>
            <a:r>
              <a:rPr lang="lv-LV" dirty="0" err="1" smtClean="0"/>
              <a:t>Parties</a:t>
            </a:r>
            <a:r>
              <a:rPr lang="lv-LV" dirty="0" smtClean="0"/>
              <a:t> </a:t>
            </a:r>
            <a:r>
              <a:rPr lang="lv-LV" dirty="0" err="1" smtClean="0"/>
              <a:t>improve</a:t>
            </a:r>
            <a:r>
              <a:rPr lang="lv-LV" dirty="0" smtClean="0"/>
              <a:t> </a:t>
            </a:r>
            <a:r>
              <a:rPr lang="lv-LV" dirty="0" err="1" smtClean="0"/>
              <a:t>mutual</a:t>
            </a:r>
            <a:r>
              <a:rPr lang="lv-LV" dirty="0" smtClean="0"/>
              <a:t> </a:t>
            </a:r>
            <a:r>
              <a:rPr lang="lv-LV" dirty="0" err="1" smtClean="0"/>
              <a:t>communication</a:t>
            </a:r>
            <a:endParaRPr lang="lv-LV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595E3-B894-4085-AD47-7F9042F91BF7}" type="datetime1">
              <a:rPr lang="lv-LV" smtClean="0"/>
              <a:t>18.07.2016</a:t>
            </a:fld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F7E42-54E4-4E37-A2FD-D1EAD58B141F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19904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dirty="0" err="1" smtClean="0"/>
              <a:t>Criminal</a:t>
            </a:r>
            <a:r>
              <a:rPr lang="lv-LV" dirty="0" smtClean="0"/>
              <a:t> </a:t>
            </a:r>
            <a:r>
              <a:rPr lang="lv-LV" dirty="0" err="1" smtClean="0"/>
              <a:t>case</a:t>
            </a:r>
            <a:r>
              <a:rPr lang="lv-LV" dirty="0" smtClean="0"/>
              <a:t>: </a:t>
            </a:r>
            <a:r>
              <a:rPr lang="lv-LV" dirty="0" err="1" smtClean="0"/>
              <a:t>Perfume</a:t>
            </a:r>
            <a:r>
              <a:rPr lang="lv-LV" dirty="0" smtClean="0"/>
              <a:t> </a:t>
            </a:r>
            <a:r>
              <a:rPr lang="lv-LV" dirty="0" err="1" smtClean="0"/>
              <a:t>dealer</a:t>
            </a:r>
            <a:r>
              <a:rPr lang="lv-LV" dirty="0" smtClean="0"/>
              <a:t> – </a:t>
            </a:r>
            <a:r>
              <a:rPr lang="lv-LV" dirty="0" err="1" smtClean="0"/>
              <a:t>Perfume</a:t>
            </a:r>
            <a:r>
              <a:rPr lang="lv-LV" dirty="0" smtClean="0"/>
              <a:t> </a:t>
            </a:r>
            <a:r>
              <a:rPr lang="lv-LV" dirty="0" err="1" smtClean="0"/>
              <a:t>warehouse</a:t>
            </a:r>
            <a:r>
              <a:rPr lang="lv-LV" dirty="0" smtClean="0"/>
              <a:t> </a:t>
            </a:r>
            <a:r>
              <a:rPr lang="lv-LV" dirty="0" err="1" smtClean="0"/>
              <a:t>case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20709"/>
            <a:ext cx="8596668" cy="4220654"/>
          </a:xfrm>
        </p:spPr>
        <p:txBody>
          <a:bodyPr/>
          <a:lstStyle/>
          <a:p>
            <a:r>
              <a:rPr lang="lv-LV" dirty="0" smtClean="0"/>
              <a:t>Legal </a:t>
            </a:r>
            <a:r>
              <a:rPr lang="lv-LV" dirty="0" err="1" smtClean="0"/>
              <a:t>background</a:t>
            </a:r>
            <a:r>
              <a:rPr lang="lv-LV" dirty="0" smtClean="0"/>
              <a:t>:</a:t>
            </a:r>
          </a:p>
          <a:p>
            <a:pPr>
              <a:buFont typeface="+mj-lt"/>
              <a:buAutoNum type="arabicPeriod"/>
            </a:pPr>
            <a:r>
              <a:rPr lang="lv-LV" dirty="0" smtClean="0"/>
              <a:t>Peter </a:t>
            </a:r>
            <a:r>
              <a:rPr lang="lv-LV" dirty="0" err="1" smtClean="0"/>
              <a:t>works</a:t>
            </a:r>
            <a:r>
              <a:rPr lang="lv-LV" dirty="0" smtClean="0"/>
              <a:t> </a:t>
            </a:r>
            <a:r>
              <a:rPr lang="lv-LV" dirty="0" err="1" smtClean="0"/>
              <a:t>as</a:t>
            </a:r>
            <a:r>
              <a:rPr lang="lv-LV" dirty="0" smtClean="0"/>
              <a:t> </a:t>
            </a:r>
            <a:r>
              <a:rPr lang="lv-LV" dirty="0" err="1" smtClean="0"/>
              <a:t>perfume</a:t>
            </a:r>
            <a:r>
              <a:rPr lang="lv-LV" dirty="0" smtClean="0"/>
              <a:t> </a:t>
            </a:r>
            <a:r>
              <a:rPr lang="lv-LV" dirty="0" err="1" smtClean="0"/>
              <a:t>dealer</a:t>
            </a:r>
            <a:r>
              <a:rPr lang="lv-LV" dirty="0" smtClean="0"/>
              <a:t>. </a:t>
            </a:r>
            <a:r>
              <a:rPr lang="lv-LV" dirty="0" err="1" smtClean="0"/>
              <a:t>He</a:t>
            </a:r>
            <a:r>
              <a:rPr lang="lv-LV" dirty="0" smtClean="0"/>
              <a:t> </a:t>
            </a:r>
            <a:r>
              <a:rPr lang="lv-LV" dirty="0" err="1" smtClean="0"/>
              <a:t>packs</a:t>
            </a:r>
            <a:r>
              <a:rPr lang="lv-LV" dirty="0" smtClean="0"/>
              <a:t> 3 </a:t>
            </a:r>
            <a:r>
              <a:rPr lang="lv-LV" dirty="0" err="1" smtClean="0"/>
              <a:t>huge</a:t>
            </a:r>
            <a:r>
              <a:rPr lang="lv-LV" dirty="0" smtClean="0"/>
              <a:t> </a:t>
            </a:r>
            <a:r>
              <a:rPr lang="lv-LV" dirty="0" err="1" smtClean="0"/>
              <a:t>boxes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perfume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beauty</a:t>
            </a:r>
            <a:r>
              <a:rPr lang="lv-LV" dirty="0" smtClean="0"/>
              <a:t> </a:t>
            </a:r>
            <a:r>
              <a:rPr lang="lv-LV" dirty="0" err="1" smtClean="0"/>
              <a:t>products</a:t>
            </a:r>
            <a:r>
              <a:rPr lang="lv-LV" dirty="0" smtClean="0"/>
              <a:t>, </a:t>
            </a:r>
            <a:r>
              <a:rPr lang="lv-LV" dirty="0" err="1" smtClean="0"/>
              <a:t>but</a:t>
            </a:r>
            <a:r>
              <a:rPr lang="lv-LV" dirty="0" smtClean="0"/>
              <a:t> </a:t>
            </a:r>
            <a:r>
              <a:rPr lang="lv-LV" dirty="0" err="1" smtClean="0"/>
              <a:t>does</a:t>
            </a:r>
            <a:r>
              <a:rPr lang="lv-LV" dirty="0" smtClean="0"/>
              <a:t> </a:t>
            </a:r>
            <a:r>
              <a:rPr lang="lv-LV" dirty="0" err="1" smtClean="0"/>
              <a:t>not</a:t>
            </a:r>
            <a:r>
              <a:rPr lang="lv-LV" dirty="0" smtClean="0"/>
              <a:t> </a:t>
            </a:r>
            <a:r>
              <a:rPr lang="lv-LV" dirty="0" err="1" smtClean="0"/>
              <a:t>complete</a:t>
            </a:r>
            <a:r>
              <a:rPr lang="lv-LV" dirty="0" smtClean="0"/>
              <a:t> </a:t>
            </a:r>
            <a:r>
              <a:rPr lang="lv-LV" dirty="0" err="1" smtClean="0"/>
              <a:t>invoices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never </a:t>
            </a:r>
            <a:r>
              <a:rPr lang="lv-LV" dirty="0" err="1" smtClean="0"/>
              <a:t>comes</a:t>
            </a:r>
            <a:r>
              <a:rPr lang="lv-LV" dirty="0" smtClean="0"/>
              <a:t> </a:t>
            </a:r>
            <a:r>
              <a:rPr lang="lv-LV" dirty="0" err="1" smtClean="0"/>
              <a:t>back</a:t>
            </a:r>
            <a:r>
              <a:rPr lang="lv-LV" dirty="0" smtClean="0"/>
              <a:t> to </a:t>
            </a:r>
            <a:r>
              <a:rPr lang="lv-LV" dirty="0" err="1" smtClean="0"/>
              <a:t>pay</a:t>
            </a:r>
            <a:endParaRPr lang="lv-LV" dirty="0" smtClean="0"/>
          </a:p>
          <a:p>
            <a:pPr>
              <a:buFont typeface="+mj-lt"/>
              <a:buAutoNum type="arabicPeriod"/>
            </a:pPr>
            <a:r>
              <a:rPr lang="lv-LV" dirty="0" smtClean="0"/>
              <a:t>Peter </a:t>
            </a:r>
            <a:r>
              <a:rPr lang="lv-LV" dirty="0" err="1" smtClean="0"/>
              <a:t>publishes</a:t>
            </a:r>
            <a:r>
              <a:rPr lang="lv-LV" dirty="0" smtClean="0"/>
              <a:t> </a:t>
            </a:r>
            <a:r>
              <a:rPr lang="lv-LV" dirty="0" err="1" smtClean="0"/>
              <a:t>defaming</a:t>
            </a:r>
            <a:r>
              <a:rPr lang="lv-LV" dirty="0" smtClean="0"/>
              <a:t> </a:t>
            </a:r>
            <a:r>
              <a:rPr lang="lv-LV" dirty="0" err="1" smtClean="0"/>
              <a:t>articles</a:t>
            </a:r>
            <a:r>
              <a:rPr lang="lv-LV" dirty="0" smtClean="0"/>
              <a:t> </a:t>
            </a:r>
            <a:r>
              <a:rPr lang="lv-LV" dirty="0" err="1" smtClean="0"/>
              <a:t>about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particular</a:t>
            </a:r>
            <a:r>
              <a:rPr lang="lv-LV" dirty="0" smtClean="0"/>
              <a:t> </a:t>
            </a:r>
            <a:r>
              <a:rPr lang="lv-LV" dirty="0" err="1" smtClean="0"/>
              <a:t>warehouse</a:t>
            </a:r>
            <a:r>
              <a:rPr lang="lv-LV" dirty="0" smtClean="0"/>
              <a:t> </a:t>
            </a:r>
            <a:r>
              <a:rPr lang="lv-LV" dirty="0" err="1" smtClean="0"/>
              <a:t>in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internet</a:t>
            </a:r>
          </a:p>
          <a:p>
            <a:pPr>
              <a:buFont typeface="+mj-lt"/>
              <a:buAutoNum type="arabicPeriod"/>
            </a:pPr>
            <a:r>
              <a:rPr lang="lv-LV" dirty="0" err="1" smtClean="0"/>
              <a:t>Criminal</a:t>
            </a:r>
            <a:r>
              <a:rPr lang="lv-LV" dirty="0" smtClean="0"/>
              <a:t> </a:t>
            </a:r>
            <a:r>
              <a:rPr lang="lv-LV" dirty="0" err="1" smtClean="0"/>
              <a:t>case</a:t>
            </a:r>
            <a:r>
              <a:rPr lang="lv-LV" dirty="0" smtClean="0"/>
              <a:t> </a:t>
            </a:r>
            <a:r>
              <a:rPr lang="lv-LV" dirty="0" err="1" smtClean="0"/>
              <a:t>is</a:t>
            </a:r>
            <a:r>
              <a:rPr lang="lv-LV" dirty="0" smtClean="0"/>
              <a:t> </a:t>
            </a:r>
            <a:r>
              <a:rPr lang="lv-LV" dirty="0" err="1" smtClean="0"/>
              <a:t>started</a:t>
            </a:r>
            <a:r>
              <a:rPr lang="lv-LV" dirty="0" smtClean="0"/>
              <a:t> </a:t>
            </a:r>
            <a:r>
              <a:rPr lang="lv-LV" dirty="0" err="1" smtClean="0"/>
              <a:t>against</a:t>
            </a:r>
            <a:r>
              <a:rPr lang="lv-LV" dirty="0" smtClean="0"/>
              <a:t> Peter</a:t>
            </a:r>
          </a:p>
          <a:p>
            <a:r>
              <a:rPr lang="lv-LV" dirty="0" err="1" smtClean="0"/>
              <a:t>Mediation</a:t>
            </a:r>
            <a:r>
              <a:rPr lang="lv-LV" dirty="0" smtClean="0"/>
              <a:t> </a:t>
            </a:r>
            <a:r>
              <a:rPr lang="lv-LV" dirty="0" err="1" smtClean="0"/>
              <a:t>result</a:t>
            </a:r>
            <a:r>
              <a:rPr lang="lv-LV" dirty="0" smtClean="0"/>
              <a:t>:</a:t>
            </a:r>
          </a:p>
          <a:p>
            <a:pPr>
              <a:buFont typeface="+mj-lt"/>
              <a:buAutoNum type="arabicPeriod"/>
            </a:pPr>
            <a:r>
              <a:rPr lang="lv-LV" dirty="0" smtClean="0"/>
              <a:t>Peter </a:t>
            </a:r>
            <a:r>
              <a:rPr lang="lv-LV" dirty="0" err="1" smtClean="0"/>
              <a:t>returns</a:t>
            </a:r>
            <a:r>
              <a:rPr lang="lv-LV" dirty="0" smtClean="0"/>
              <a:t> </a:t>
            </a:r>
            <a:r>
              <a:rPr lang="lv-LV" dirty="0" err="1" smtClean="0"/>
              <a:t>part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products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compensates</a:t>
            </a:r>
            <a:r>
              <a:rPr lang="lv-LV" dirty="0" smtClean="0"/>
              <a:t> </a:t>
            </a:r>
            <a:r>
              <a:rPr lang="lv-LV" dirty="0" err="1" smtClean="0"/>
              <a:t>in</a:t>
            </a:r>
            <a:r>
              <a:rPr lang="lv-LV" dirty="0" smtClean="0"/>
              <a:t> a period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time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rest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losses</a:t>
            </a:r>
            <a:endParaRPr lang="lv-LV" dirty="0" smtClean="0"/>
          </a:p>
          <a:p>
            <a:pPr>
              <a:buFont typeface="+mj-lt"/>
              <a:buAutoNum type="arabicPeriod"/>
            </a:pPr>
            <a:r>
              <a:rPr lang="lv-LV" dirty="0" smtClean="0"/>
              <a:t>Peter </a:t>
            </a:r>
            <a:r>
              <a:rPr lang="lv-LV" dirty="0" err="1" smtClean="0"/>
              <a:t>recalls</a:t>
            </a:r>
            <a:r>
              <a:rPr lang="lv-LV" dirty="0" smtClean="0"/>
              <a:t> </a:t>
            </a:r>
            <a:r>
              <a:rPr lang="lv-LV" dirty="0" err="1" smtClean="0"/>
              <a:t>defaming</a:t>
            </a:r>
            <a:r>
              <a:rPr lang="lv-LV" dirty="0" smtClean="0"/>
              <a:t> </a:t>
            </a:r>
            <a:r>
              <a:rPr lang="lv-LV" dirty="0" err="1" smtClean="0"/>
              <a:t>articles</a:t>
            </a:r>
            <a:r>
              <a:rPr lang="lv-LV" dirty="0" smtClean="0"/>
              <a:t> </a:t>
            </a:r>
            <a:r>
              <a:rPr lang="lv-LV" dirty="0" err="1" smtClean="0"/>
              <a:t>from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internet</a:t>
            </a:r>
          </a:p>
          <a:p>
            <a:pPr>
              <a:buFont typeface="+mj-lt"/>
              <a:buAutoNum type="arabicPeriod"/>
            </a:pPr>
            <a:r>
              <a:rPr lang="lv-LV" dirty="0" err="1" smtClean="0"/>
              <a:t>Criminal</a:t>
            </a:r>
            <a:r>
              <a:rPr lang="lv-LV" dirty="0" smtClean="0"/>
              <a:t> </a:t>
            </a:r>
            <a:r>
              <a:rPr lang="lv-LV" dirty="0" err="1" smtClean="0"/>
              <a:t>case</a:t>
            </a:r>
            <a:r>
              <a:rPr lang="lv-LV" dirty="0" smtClean="0"/>
              <a:t> </a:t>
            </a:r>
            <a:r>
              <a:rPr lang="lv-LV" dirty="0" err="1" smtClean="0"/>
              <a:t>is</a:t>
            </a:r>
            <a:r>
              <a:rPr lang="lv-LV" dirty="0" smtClean="0"/>
              <a:t> </a:t>
            </a:r>
            <a:r>
              <a:rPr lang="lv-LV" dirty="0" err="1" smtClean="0"/>
              <a:t>terminated</a:t>
            </a:r>
            <a:endParaRPr lang="lv-LV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16FB-8F1D-4A95-950B-EDC084510997}" type="datetime1">
              <a:rPr lang="lv-LV" smtClean="0"/>
              <a:t>18.07.2016</a:t>
            </a:fld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F7E42-54E4-4E37-A2FD-D1EAD58B141F}" type="slidenum">
              <a:rPr lang="lv-LV" smtClean="0"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7239217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</TotalTime>
  <Words>385</Words>
  <Application>Microsoft Office PowerPoint</Application>
  <PresentationFormat>Widescreen</PresentationFormat>
  <Paragraphs>48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Trebuchet MS</vt:lpstr>
      <vt:lpstr>Wingdings 3</vt:lpstr>
      <vt:lpstr>Facet</vt:lpstr>
      <vt:lpstr>Success stories of mediation – inspiring practice</vt:lpstr>
      <vt:lpstr>Land owner A / apartment owner M case</vt:lpstr>
      <vt:lpstr>Airport X – Renter Y case</vt:lpstr>
      <vt:lpstr>Husband J – Wife I case</vt:lpstr>
      <vt:lpstr>Criminal case: Perfume dealer – Perfume warehouse case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Opening session. Introductory lecture about mediation</dc:title>
  <dc:creator>Dana Rone</dc:creator>
  <cp:lastModifiedBy>Dana Rone</cp:lastModifiedBy>
  <cp:revision>7</cp:revision>
  <dcterms:created xsi:type="dcterms:W3CDTF">2016-07-18T06:35:22Z</dcterms:created>
  <dcterms:modified xsi:type="dcterms:W3CDTF">2016-07-18T11:18:11Z</dcterms:modified>
</cp:coreProperties>
</file>