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2" r:id="rId17"/>
    <p:sldId id="273" r:id="rId18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" initials="D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9A9CF-3CFC-4CAB-A229-7C772DB08FDC}" type="datetimeFigureOut">
              <a:rPr lang="lv-LV" smtClean="0"/>
              <a:t>07.09.2016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BFAC1-E5B9-42B5-8F2A-4CE73C2FF0E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9455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BA1A8-DA51-46E1-A950-7F23C507DAF2}" type="datetimeFigureOut">
              <a:rPr lang="lv-LV" smtClean="0"/>
              <a:pPr/>
              <a:t>07.09.2016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100EE-0E76-46A5-B7C8-1E92D09F547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954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8C91-6938-4567-A913-B28A9E8A8EA1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185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DE41-4319-4786-BF04-C813A4CBAEEC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523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7DA-C662-4DCB-83D5-10C803B7A3A6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803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C8DE-E5F5-4343-A470-7330C5005C10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552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898D-37AC-49EC-BD03-7F960DAB5443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089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3296-4385-4492-AA7D-79A37FDB1CBA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222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BA5D-B166-4C1C-B33E-339016963AE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827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3FF7-7E04-40AC-B71B-FB1DA92686B8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37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5D89-9706-435A-A39D-565066C1FF29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58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6D7-78A3-4D82-B782-23D2FF83A283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23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74FB8-0D26-413B-AA89-884C3307D343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219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515B-3F45-46C8-A6CE-B9DF1184B59D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45AC-A4F1-4564-AEC5-56B5CC2A628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467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err="1" smtClean="0"/>
              <a:t>Mediation</a:t>
            </a:r>
            <a:r>
              <a:rPr lang="lv-LV" dirty="0" smtClean="0"/>
              <a:t> in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/>
              <a:t>Lecturer</a:t>
            </a:r>
            <a:r>
              <a:rPr lang="lv-LV" dirty="0" smtClean="0"/>
              <a:t>: Dana Rone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124-D492-4E9A-8B18-7AB9203E69E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843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Have</a:t>
            </a:r>
            <a:r>
              <a:rPr lang="lv-LV" sz="3600" dirty="0" smtClean="0"/>
              <a:t> a </a:t>
            </a:r>
            <a:r>
              <a:rPr lang="lv-LV" sz="3600" dirty="0" err="1" smtClean="0"/>
              <a:t>nice</a:t>
            </a:r>
            <a:r>
              <a:rPr lang="lv-LV" sz="3600" dirty="0" smtClean="0"/>
              <a:t> </a:t>
            </a:r>
            <a:r>
              <a:rPr lang="lv-LV" sz="3600" dirty="0" err="1" smtClean="0"/>
              <a:t>talk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lv-LV" dirty="0" err="1" smtClean="0"/>
              <a:t>Ask</a:t>
            </a:r>
            <a:r>
              <a:rPr lang="lv-LV" dirty="0" smtClean="0"/>
              <a:t> </a:t>
            </a:r>
            <a:r>
              <a:rPr lang="lv-LV" dirty="0" err="1" smtClean="0"/>
              <a:t>your</a:t>
            </a:r>
            <a:r>
              <a:rPr lang="lv-LV" dirty="0" smtClean="0"/>
              <a:t> </a:t>
            </a:r>
            <a:r>
              <a:rPr lang="lv-LV" dirty="0" err="1" smtClean="0"/>
              <a:t>partner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How</a:t>
            </a:r>
            <a:r>
              <a:rPr lang="lv-LV" dirty="0" smtClean="0"/>
              <a:t>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he</a:t>
            </a:r>
            <a:r>
              <a:rPr lang="lv-LV" dirty="0" smtClean="0"/>
              <a:t> / </a:t>
            </a:r>
            <a:r>
              <a:rPr lang="lv-LV" dirty="0" err="1" smtClean="0"/>
              <a:t>she</a:t>
            </a:r>
            <a:r>
              <a:rPr lang="lv-LV" dirty="0" smtClean="0"/>
              <a:t> </a:t>
            </a:r>
            <a:r>
              <a:rPr lang="lv-LV" dirty="0" err="1" smtClean="0"/>
              <a:t>feels</a:t>
            </a:r>
            <a:r>
              <a:rPr lang="lv-LV" dirty="0" smtClean="0"/>
              <a:t> </a:t>
            </a:r>
            <a:r>
              <a:rPr lang="lv-LV" dirty="0" err="1" smtClean="0"/>
              <a:t>today</a:t>
            </a:r>
            <a:r>
              <a:rPr lang="lv-LV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What</a:t>
            </a:r>
            <a:r>
              <a:rPr lang="lv-LV" dirty="0" smtClean="0"/>
              <a:t>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he</a:t>
            </a:r>
            <a:r>
              <a:rPr lang="lv-LV" dirty="0" smtClean="0"/>
              <a:t> /</a:t>
            </a:r>
            <a:r>
              <a:rPr lang="lv-LV" dirty="0" err="1" smtClean="0"/>
              <a:t>she</a:t>
            </a:r>
            <a:r>
              <a:rPr lang="lv-LV" dirty="0" smtClean="0"/>
              <a:t> </a:t>
            </a:r>
            <a:r>
              <a:rPr lang="lv-LV" dirty="0" err="1" smtClean="0"/>
              <a:t>thinks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Eurovision</a:t>
            </a:r>
            <a:r>
              <a:rPr lang="lv-LV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Who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responsible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Boston</a:t>
            </a:r>
            <a:r>
              <a:rPr lang="lv-LV" dirty="0" smtClean="0"/>
              <a:t> </a:t>
            </a:r>
            <a:r>
              <a:rPr lang="lv-LV" dirty="0" err="1" smtClean="0"/>
              <a:t>marathon</a:t>
            </a:r>
            <a:r>
              <a:rPr lang="lv-LV" dirty="0" smtClean="0"/>
              <a:t> </a:t>
            </a:r>
            <a:r>
              <a:rPr lang="lv-LV" dirty="0" err="1" smtClean="0"/>
              <a:t>attack</a:t>
            </a:r>
            <a:r>
              <a:rPr lang="lv-LV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he</a:t>
            </a:r>
            <a:r>
              <a:rPr lang="lv-LV" dirty="0" smtClean="0"/>
              <a:t> / </a:t>
            </a:r>
            <a:r>
              <a:rPr lang="lv-LV" dirty="0" err="1" smtClean="0"/>
              <a:t>she</a:t>
            </a:r>
            <a:r>
              <a:rPr lang="lv-LV" dirty="0" smtClean="0"/>
              <a:t> </a:t>
            </a:r>
            <a:r>
              <a:rPr lang="lv-LV" dirty="0" err="1" smtClean="0"/>
              <a:t>want</a:t>
            </a:r>
            <a:r>
              <a:rPr lang="lv-LV" dirty="0" smtClean="0"/>
              <a:t> to </a:t>
            </a:r>
            <a:r>
              <a:rPr lang="lv-LV" dirty="0" err="1" smtClean="0"/>
              <a:t>donate</a:t>
            </a:r>
            <a:r>
              <a:rPr lang="lv-LV" dirty="0" smtClean="0"/>
              <a:t> EUR 100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charity</a:t>
            </a:r>
            <a:r>
              <a:rPr lang="lv-LV" dirty="0" smtClean="0"/>
              <a:t> </a:t>
            </a:r>
            <a:r>
              <a:rPr lang="lv-LV" dirty="0" err="1" smtClean="0"/>
              <a:t>reasons</a:t>
            </a:r>
            <a:r>
              <a:rPr lang="lv-LV" dirty="0" smtClean="0"/>
              <a:t> to </a:t>
            </a:r>
            <a:r>
              <a:rPr lang="lv-LV" dirty="0" err="1" smtClean="0"/>
              <a:t>clean</a:t>
            </a:r>
            <a:r>
              <a:rPr lang="lv-LV" dirty="0" smtClean="0"/>
              <a:t> </a:t>
            </a:r>
            <a:r>
              <a:rPr lang="lv-LV" dirty="0" err="1" smtClean="0"/>
              <a:t>up</a:t>
            </a:r>
            <a:r>
              <a:rPr lang="lv-LV" dirty="0" smtClean="0"/>
              <a:t> </a:t>
            </a:r>
            <a:r>
              <a:rPr lang="lv-LV" dirty="0" err="1" smtClean="0"/>
              <a:t>shelter’s</a:t>
            </a:r>
            <a:r>
              <a:rPr lang="lv-LV" dirty="0" smtClean="0"/>
              <a:t> </a:t>
            </a:r>
            <a:r>
              <a:rPr lang="lv-LV" dirty="0" err="1" smtClean="0"/>
              <a:t>territory</a:t>
            </a:r>
            <a:r>
              <a:rPr lang="lv-LV" dirty="0" smtClean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Tactics</a:t>
            </a:r>
            <a:r>
              <a:rPr lang="lv-LV" sz="3600" dirty="0" smtClean="0"/>
              <a:t> </a:t>
            </a:r>
            <a:r>
              <a:rPr lang="lv-LV" sz="3600" dirty="0" err="1" smtClean="0"/>
              <a:t>of</a:t>
            </a:r>
            <a:r>
              <a:rPr lang="lv-LV" sz="3600" dirty="0" smtClean="0"/>
              <a:t> </a:t>
            </a:r>
            <a:r>
              <a:rPr lang="lv-LV" sz="3600" dirty="0" err="1" smtClean="0"/>
              <a:t>settlement</a:t>
            </a:r>
            <a:r>
              <a:rPr lang="lv-LV" sz="3600" dirty="0" smtClean="0"/>
              <a:t> </a:t>
            </a:r>
            <a:r>
              <a:rPr lang="lv-LV" sz="3600" dirty="0" err="1" smtClean="0"/>
              <a:t>of</a:t>
            </a:r>
            <a:r>
              <a:rPr lang="lv-LV" sz="3600" dirty="0" smtClean="0"/>
              <a:t> </a:t>
            </a:r>
            <a:r>
              <a:rPr lang="lv-LV" sz="3600" dirty="0" err="1" smtClean="0"/>
              <a:t>conflict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lv-LV" dirty="0" err="1" smtClean="0"/>
              <a:t>Amicable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r>
              <a:rPr lang="lv-LV" dirty="0" smtClean="0"/>
              <a:t> in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signed</a:t>
            </a:r>
            <a:r>
              <a:rPr lang="lv-LV" dirty="0" smtClean="0"/>
              <a:t> </a:t>
            </a:r>
            <a:r>
              <a:rPr lang="lv-LV" dirty="0" err="1" smtClean="0"/>
              <a:t>voluntarily</a:t>
            </a:r>
            <a:endParaRPr lang="lv-LV" dirty="0" smtClean="0"/>
          </a:p>
          <a:p>
            <a:pPr marL="514350" indent="-514350"/>
            <a:r>
              <a:rPr lang="lv-LV" dirty="0" err="1" smtClean="0"/>
              <a:t>Both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presents</a:t>
            </a:r>
            <a:r>
              <a:rPr lang="lv-LV" dirty="0" smtClean="0"/>
              <a:t> </a:t>
            </a:r>
            <a:r>
              <a:rPr lang="lv-LV" dirty="0" err="1" smtClean="0"/>
              <a:t>their</a:t>
            </a:r>
            <a:r>
              <a:rPr lang="lv-LV" dirty="0" smtClean="0"/>
              <a:t> </a:t>
            </a:r>
            <a:r>
              <a:rPr lang="lv-LV" dirty="0" err="1" smtClean="0"/>
              <a:t>needs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states</a:t>
            </a:r>
            <a:r>
              <a:rPr lang="lv-LV" dirty="0" smtClean="0"/>
              <a:t> </a:t>
            </a:r>
            <a:r>
              <a:rPr lang="lv-LV" dirty="0" err="1" smtClean="0"/>
              <a:t>conditions</a:t>
            </a:r>
            <a:endParaRPr lang="lv-LV" dirty="0" smtClean="0"/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impartial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neutral</a:t>
            </a:r>
            <a:endParaRPr lang="lv-LV" dirty="0" smtClean="0"/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leads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session</a:t>
            </a:r>
            <a:endParaRPr lang="lv-LV" dirty="0" smtClean="0"/>
          </a:p>
          <a:p>
            <a:pPr marL="514350" indent="-514350"/>
            <a:r>
              <a:rPr lang="lv-LV" dirty="0" smtClean="0"/>
              <a:t> Mediator </a:t>
            </a:r>
            <a:r>
              <a:rPr lang="lv-LV" dirty="0" err="1" smtClean="0"/>
              <a:t>motivates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to </a:t>
            </a:r>
            <a:r>
              <a:rPr lang="lv-LV" dirty="0" err="1" smtClean="0"/>
              <a:t>continue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session</a:t>
            </a:r>
            <a:endParaRPr lang="lv-LV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Emotions</a:t>
            </a:r>
            <a:r>
              <a:rPr lang="lv-LV" sz="3600" dirty="0" smtClean="0"/>
              <a:t> in </a:t>
            </a:r>
            <a:r>
              <a:rPr lang="lv-LV" sz="3600" dirty="0" err="1" smtClean="0"/>
              <a:t>the</a:t>
            </a:r>
            <a:r>
              <a:rPr lang="lv-LV" sz="3600" dirty="0" smtClean="0"/>
              <a:t> </a:t>
            </a:r>
            <a:r>
              <a:rPr lang="lv-LV" sz="3600" dirty="0" err="1" smtClean="0"/>
              <a:t>conflict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lv-LV" dirty="0" err="1" smtClean="0"/>
              <a:t>Amicable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r>
              <a:rPr lang="lv-LV" dirty="0" smtClean="0"/>
              <a:t> in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signed</a:t>
            </a:r>
            <a:r>
              <a:rPr lang="lv-LV" dirty="0" smtClean="0"/>
              <a:t> </a:t>
            </a:r>
            <a:r>
              <a:rPr lang="lv-LV" dirty="0" err="1" smtClean="0"/>
              <a:t>voluntarily</a:t>
            </a:r>
            <a:endParaRPr lang="lv-LV" dirty="0" smtClean="0"/>
          </a:p>
          <a:p>
            <a:pPr marL="514350" indent="-514350"/>
            <a:r>
              <a:rPr lang="lv-LV" dirty="0" err="1" smtClean="0"/>
              <a:t>Both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presents</a:t>
            </a:r>
            <a:r>
              <a:rPr lang="lv-LV" dirty="0" smtClean="0"/>
              <a:t> </a:t>
            </a:r>
            <a:r>
              <a:rPr lang="lv-LV" dirty="0" err="1" smtClean="0"/>
              <a:t>their</a:t>
            </a:r>
            <a:r>
              <a:rPr lang="lv-LV" dirty="0" smtClean="0"/>
              <a:t> </a:t>
            </a:r>
            <a:r>
              <a:rPr lang="lv-LV" dirty="0" err="1" smtClean="0"/>
              <a:t>needs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states</a:t>
            </a:r>
            <a:r>
              <a:rPr lang="lv-LV" dirty="0" smtClean="0"/>
              <a:t> </a:t>
            </a:r>
            <a:r>
              <a:rPr lang="lv-LV" dirty="0" err="1" smtClean="0"/>
              <a:t>conditions</a:t>
            </a:r>
            <a:endParaRPr lang="lv-LV" dirty="0" smtClean="0"/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impartial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neutral</a:t>
            </a:r>
            <a:endParaRPr lang="lv-LV" dirty="0" smtClean="0"/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leads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session</a:t>
            </a:r>
            <a:endParaRPr lang="lv-LV" dirty="0" smtClean="0"/>
          </a:p>
          <a:p>
            <a:pPr marL="514350" indent="-514350"/>
            <a:r>
              <a:rPr lang="lv-LV" dirty="0" smtClean="0"/>
              <a:t> Mediator </a:t>
            </a:r>
            <a:r>
              <a:rPr lang="lv-LV" dirty="0" err="1" smtClean="0"/>
              <a:t>motivates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to </a:t>
            </a:r>
            <a:r>
              <a:rPr lang="lv-LV" dirty="0" err="1" smtClean="0"/>
              <a:t>continue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session</a:t>
            </a:r>
            <a:endParaRPr lang="lv-LV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Emotions</a:t>
            </a:r>
            <a:r>
              <a:rPr lang="lv-LV" sz="3600" dirty="0" smtClean="0"/>
              <a:t> </a:t>
            </a:r>
            <a:r>
              <a:rPr lang="lv-LV" sz="3600" dirty="0" err="1" smtClean="0"/>
              <a:t>of</a:t>
            </a:r>
            <a:r>
              <a:rPr lang="lv-LV" sz="3600" dirty="0" smtClean="0"/>
              <a:t> </a:t>
            </a:r>
            <a:r>
              <a:rPr lang="lv-LV" sz="3600" dirty="0" err="1" smtClean="0"/>
              <a:t>the</a:t>
            </a:r>
            <a:r>
              <a:rPr lang="lv-LV" sz="3600" dirty="0" smtClean="0"/>
              <a:t> mediator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must</a:t>
            </a:r>
            <a:r>
              <a:rPr lang="lv-LV" dirty="0" smtClean="0"/>
              <a:t> </a:t>
            </a:r>
            <a:r>
              <a:rPr lang="lv-LV" dirty="0" err="1" smtClean="0"/>
              <a:t>understand</a:t>
            </a:r>
            <a:r>
              <a:rPr lang="lv-LV" dirty="0" smtClean="0"/>
              <a:t> </a:t>
            </a:r>
            <a:r>
              <a:rPr lang="lv-LV" dirty="0" err="1" smtClean="0"/>
              <a:t>his</a:t>
            </a:r>
            <a:r>
              <a:rPr lang="lv-LV" dirty="0" smtClean="0"/>
              <a:t> / </a:t>
            </a:r>
            <a:r>
              <a:rPr lang="lv-LV" dirty="0" err="1" smtClean="0"/>
              <a:t>her</a:t>
            </a:r>
            <a:r>
              <a:rPr lang="lv-LV" dirty="0" smtClean="0"/>
              <a:t> </a:t>
            </a:r>
            <a:r>
              <a:rPr lang="lv-LV" dirty="0" err="1" smtClean="0"/>
              <a:t>own</a:t>
            </a:r>
            <a:r>
              <a:rPr lang="lv-LV" dirty="0" smtClean="0"/>
              <a:t> </a:t>
            </a:r>
            <a:r>
              <a:rPr lang="lv-LV" dirty="0" err="1" smtClean="0"/>
              <a:t>feelings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must</a:t>
            </a:r>
            <a:r>
              <a:rPr lang="lv-LV" dirty="0" smtClean="0"/>
              <a:t>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psychologically</a:t>
            </a:r>
            <a:r>
              <a:rPr lang="lv-LV" dirty="0" smtClean="0"/>
              <a:t> </a:t>
            </a:r>
            <a:r>
              <a:rPr lang="lv-LV" dirty="0" err="1" smtClean="0"/>
              <a:t>sane</a:t>
            </a:r>
            <a:endParaRPr lang="lv-LV" dirty="0" smtClean="0"/>
          </a:p>
          <a:p>
            <a:pPr marL="514350" indent="-514350"/>
            <a:r>
              <a:rPr lang="lv-LV" dirty="0" err="1" smtClean="0"/>
              <a:t>If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mediator </a:t>
            </a:r>
            <a:r>
              <a:rPr lang="lv-LV" dirty="0" err="1" smtClean="0"/>
              <a:t>understands</a:t>
            </a:r>
            <a:r>
              <a:rPr lang="lv-LV" dirty="0" smtClean="0"/>
              <a:t> </a:t>
            </a:r>
            <a:r>
              <a:rPr lang="lv-LV" dirty="0" err="1" smtClean="0"/>
              <a:t>his</a:t>
            </a:r>
            <a:r>
              <a:rPr lang="lv-LV" dirty="0" smtClean="0"/>
              <a:t> / </a:t>
            </a:r>
            <a:r>
              <a:rPr lang="lv-LV" dirty="0" err="1" smtClean="0"/>
              <a:t>her</a:t>
            </a:r>
            <a:r>
              <a:rPr lang="lv-LV" dirty="0" smtClean="0"/>
              <a:t> </a:t>
            </a:r>
            <a:r>
              <a:rPr lang="lv-LV" dirty="0" err="1" smtClean="0"/>
              <a:t>feelings</a:t>
            </a:r>
            <a:r>
              <a:rPr lang="lv-LV" dirty="0" smtClean="0"/>
              <a:t>, </a:t>
            </a:r>
            <a:r>
              <a:rPr lang="lv-LV" dirty="0" err="1" smtClean="0"/>
              <a:t>client</a:t>
            </a:r>
            <a:r>
              <a:rPr lang="lv-LV" dirty="0" smtClean="0"/>
              <a:t> </a:t>
            </a:r>
            <a:r>
              <a:rPr lang="lv-LV" dirty="0" err="1" smtClean="0"/>
              <a:t>can</a:t>
            </a:r>
            <a:r>
              <a:rPr lang="lv-LV" dirty="0" smtClean="0"/>
              <a:t>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understood</a:t>
            </a:r>
            <a:r>
              <a:rPr lang="lv-LV" dirty="0" smtClean="0"/>
              <a:t> </a:t>
            </a:r>
            <a:r>
              <a:rPr lang="lv-LV" dirty="0" err="1" smtClean="0"/>
              <a:t>as</a:t>
            </a:r>
            <a:r>
              <a:rPr lang="lv-LV" dirty="0" smtClean="0"/>
              <a:t> </a:t>
            </a:r>
            <a:r>
              <a:rPr lang="lv-LV" dirty="0" err="1" smtClean="0"/>
              <a:t>well</a:t>
            </a:r>
            <a:endParaRPr lang="lv-LV" dirty="0" smtClean="0"/>
          </a:p>
          <a:p>
            <a:pPr marL="514350" indent="-514350"/>
            <a:r>
              <a:rPr lang="lv-LV" dirty="0" err="1" smtClean="0"/>
              <a:t>Anger</a:t>
            </a:r>
            <a:r>
              <a:rPr lang="lv-LV" dirty="0" smtClean="0"/>
              <a:t> – </a:t>
            </a:r>
            <a:r>
              <a:rPr lang="lv-LV" dirty="0" err="1" smtClean="0"/>
              <a:t>hidden</a:t>
            </a:r>
            <a:r>
              <a:rPr lang="lv-LV" dirty="0" smtClean="0"/>
              <a:t> </a:t>
            </a:r>
            <a:r>
              <a:rPr lang="lv-LV" dirty="0" err="1" smtClean="0"/>
              <a:t>insult</a:t>
            </a:r>
            <a:r>
              <a:rPr lang="lv-LV" dirty="0" smtClean="0"/>
              <a:t>, </a:t>
            </a:r>
            <a:r>
              <a:rPr lang="lv-LV" dirty="0" err="1" smtClean="0"/>
              <a:t>unfulfilled</a:t>
            </a:r>
            <a:r>
              <a:rPr lang="lv-LV" dirty="0" smtClean="0"/>
              <a:t> </a:t>
            </a:r>
            <a:r>
              <a:rPr lang="lv-LV" dirty="0" err="1" smtClean="0"/>
              <a:t>need</a:t>
            </a:r>
            <a:r>
              <a:rPr lang="lv-LV" dirty="0" smtClean="0"/>
              <a:t>, </a:t>
            </a:r>
            <a:r>
              <a:rPr lang="lv-LV" dirty="0" err="1" smtClean="0"/>
              <a:t>necessity</a:t>
            </a:r>
            <a:r>
              <a:rPr lang="lv-LV" dirty="0" smtClean="0"/>
              <a:t> to </a:t>
            </a:r>
            <a:r>
              <a:rPr lang="lv-LV" dirty="0" err="1" smtClean="0"/>
              <a:t>feel</a:t>
            </a:r>
            <a:r>
              <a:rPr lang="lv-LV" dirty="0" smtClean="0"/>
              <a:t> </a:t>
            </a:r>
            <a:r>
              <a:rPr lang="lv-LV" dirty="0" err="1" smtClean="0"/>
              <a:t>safe</a:t>
            </a:r>
            <a:r>
              <a:rPr lang="lv-LV" dirty="0" smtClean="0"/>
              <a:t>, </a:t>
            </a:r>
            <a:r>
              <a:rPr lang="lv-LV" dirty="0" err="1" smtClean="0"/>
              <a:t>fears</a:t>
            </a:r>
            <a:r>
              <a:rPr lang="lv-LV" dirty="0" smtClean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Settlement</a:t>
            </a:r>
            <a:r>
              <a:rPr lang="lv-LV" sz="3600" dirty="0" smtClean="0"/>
              <a:t> in </a:t>
            </a:r>
            <a:r>
              <a:rPr lang="lv-LV" sz="3600" dirty="0" err="1" smtClean="0"/>
              <a:t>the</a:t>
            </a:r>
            <a:r>
              <a:rPr lang="lv-LV" sz="3600" dirty="0" smtClean="0"/>
              <a:t> </a:t>
            </a:r>
            <a:r>
              <a:rPr lang="lv-LV" sz="3600" dirty="0" err="1" smtClean="0"/>
              <a:t>criminal</a:t>
            </a:r>
            <a:r>
              <a:rPr lang="lv-LV" sz="3600" dirty="0" smtClean="0"/>
              <a:t> </a:t>
            </a:r>
            <a:r>
              <a:rPr lang="lv-LV" sz="3600" dirty="0" err="1" smtClean="0"/>
              <a:t>proceedings</a:t>
            </a:r>
            <a:r>
              <a:rPr lang="lv-LV" sz="3600" dirty="0" smtClean="0"/>
              <a:t> </a:t>
            </a:r>
            <a:r>
              <a:rPr lang="lv-LV" sz="3600" dirty="0" err="1" smtClean="0"/>
              <a:t>is</a:t>
            </a:r>
            <a:r>
              <a:rPr lang="lv-LV" sz="3600" dirty="0" smtClean="0"/>
              <a:t> </a:t>
            </a:r>
            <a:r>
              <a:rPr lang="lv-LV" sz="3600" dirty="0" err="1" smtClean="0"/>
              <a:t>possible</a:t>
            </a:r>
            <a:r>
              <a:rPr lang="lv-LV" sz="3600" dirty="0" smtClean="0"/>
              <a:t>, </a:t>
            </a:r>
            <a:r>
              <a:rPr lang="lv-LV" sz="3600" dirty="0" err="1" smtClean="0"/>
              <a:t>when</a:t>
            </a:r>
            <a:r>
              <a:rPr lang="lv-LV" sz="3600" dirty="0" smtClean="0"/>
              <a:t>: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accused</a:t>
            </a:r>
            <a:r>
              <a:rPr lang="lv-LV" dirty="0" smtClean="0"/>
              <a:t> </a:t>
            </a:r>
            <a:r>
              <a:rPr lang="lv-LV" dirty="0" err="1" smtClean="0"/>
              <a:t>recognizes</a:t>
            </a:r>
            <a:r>
              <a:rPr lang="lv-LV" dirty="0" smtClean="0"/>
              <a:t> </a:t>
            </a:r>
            <a:r>
              <a:rPr lang="lv-LV" dirty="0" err="1" smtClean="0"/>
              <a:t>what</a:t>
            </a:r>
            <a:r>
              <a:rPr lang="lv-LV" dirty="0" smtClean="0"/>
              <a:t> </a:t>
            </a:r>
            <a:r>
              <a:rPr lang="lv-LV" dirty="0" err="1" smtClean="0"/>
              <a:t>he</a:t>
            </a:r>
            <a:r>
              <a:rPr lang="lv-LV" dirty="0" smtClean="0"/>
              <a:t>/</a:t>
            </a:r>
            <a:r>
              <a:rPr lang="lv-LV" dirty="0" err="1" smtClean="0"/>
              <a:t>she</a:t>
            </a:r>
            <a:r>
              <a:rPr lang="lv-LV" dirty="0" smtClean="0"/>
              <a:t> </a:t>
            </a:r>
            <a:r>
              <a:rPr lang="lv-LV" dirty="0" err="1" smtClean="0"/>
              <a:t>has</a:t>
            </a:r>
            <a:r>
              <a:rPr lang="lv-LV" dirty="0" smtClean="0"/>
              <a:t> </a:t>
            </a:r>
            <a:r>
              <a:rPr lang="lv-LV" dirty="0" err="1" smtClean="0"/>
              <a:t>done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victim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accused</a:t>
            </a:r>
            <a:r>
              <a:rPr lang="lv-LV" dirty="0" smtClean="0"/>
              <a:t> </a:t>
            </a:r>
            <a:r>
              <a:rPr lang="lv-LV" dirty="0" err="1" smtClean="0"/>
              <a:t>agrees</a:t>
            </a:r>
            <a:r>
              <a:rPr lang="lv-LV" dirty="0" smtClean="0"/>
              <a:t> to </a:t>
            </a:r>
            <a:r>
              <a:rPr lang="lv-LV" dirty="0" err="1" smtClean="0"/>
              <a:t>participate</a:t>
            </a:r>
            <a:r>
              <a:rPr lang="lv-LV" dirty="0" smtClean="0"/>
              <a:t> in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go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settlement</a:t>
            </a:r>
            <a:endParaRPr lang="lv-LV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Gains</a:t>
            </a:r>
            <a:r>
              <a:rPr lang="lv-LV" sz="3600" dirty="0" smtClean="0"/>
              <a:t> </a:t>
            </a:r>
            <a:r>
              <a:rPr lang="lv-LV" sz="3600" dirty="0" err="1" smtClean="0"/>
              <a:t>for</a:t>
            </a:r>
            <a:r>
              <a:rPr lang="lv-LV" sz="3600" dirty="0" smtClean="0"/>
              <a:t> </a:t>
            </a:r>
            <a:r>
              <a:rPr lang="lv-LV" sz="3600" dirty="0" err="1" smtClean="0"/>
              <a:t>the</a:t>
            </a:r>
            <a:r>
              <a:rPr lang="lv-LV" sz="3600" dirty="0" smtClean="0"/>
              <a:t> </a:t>
            </a:r>
            <a:r>
              <a:rPr lang="lv-LV" sz="3600" dirty="0" err="1" smtClean="0"/>
              <a:t>victim</a:t>
            </a:r>
            <a:r>
              <a:rPr lang="lv-LV" sz="3600" dirty="0" smtClean="0"/>
              <a:t> in </a:t>
            </a:r>
            <a:r>
              <a:rPr lang="lv-LV" sz="3600" dirty="0" err="1" smtClean="0"/>
              <a:t>mediation</a:t>
            </a:r>
            <a:r>
              <a:rPr lang="lv-LV" sz="3600" dirty="0" smtClean="0"/>
              <a:t>: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Directly</a:t>
            </a:r>
            <a:r>
              <a:rPr lang="lv-LV" dirty="0" smtClean="0"/>
              <a:t> </a:t>
            </a:r>
            <a:r>
              <a:rPr lang="lv-LV" dirty="0" err="1" smtClean="0"/>
              <a:t>express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perpetrator</a:t>
            </a:r>
            <a:r>
              <a:rPr lang="lv-LV" dirty="0" smtClean="0"/>
              <a:t> </a:t>
            </a:r>
            <a:r>
              <a:rPr lang="lv-LV" dirty="0" err="1" smtClean="0"/>
              <a:t>his</a:t>
            </a:r>
            <a:r>
              <a:rPr lang="lv-LV" dirty="0" smtClean="0"/>
              <a:t>/</a:t>
            </a:r>
            <a:r>
              <a:rPr lang="lv-LV" dirty="0" err="1" smtClean="0"/>
              <a:t>her</a:t>
            </a:r>
            <a:r>
              <a:rPr lang="lv-LV" dirty="0" smtClean="0"/>
              <a:t> </a:t>
            </a:r>
            <a:r>
              <a:rPr lang="lv-LV" dirty="0" err="1" smtClean="0"/>
              <a:t>opinion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feelings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Receive</a:t>
            </a:r>
            <a:r>
              <a:rPr lang="lv-LV" dirty="0" smtClean="0"/>
              <a:t> </a:t>
            </a:r>
            <a:r>
              <a:rPr lang="lv-LV" dirty="0" err="1" smtClean="0"/>
              <a:t>answers</a:t>
            </a:r>
            <a:r>
              <a:rPr lang="lv-LV" dirty="0" smtClean="0"/>
              <a:t> to </a:t>
            </a:r>
            <a:r>
              <a:rPr lang="lv-LV" dirty="0" err="1" smtClean="0"/>
              <a:t>quesions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Maintain</a:t>
            </a:r>
            <a:r>
              <a:rPr lang="lv-LV" dirty="0" smtClean="0"/>
              <a:t> </a:t>
            </a:r>
            <a:r>
              <a:rPr lang="lv-LV" dirty="0" err="1" smtClean="0"/>
              <a:t>neutral</a:t>
            </a:r>
            <a:r>
              <a:rPr lang="lv-LV" dirty="0" smtClean="0"/>
              <a:t> </a:t>
            </a:r>
            <a:r>
              <a:rPr lang="lv-LV" dirty="0" err="1" smtClean="0"/>
              <a:t>relations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perpetrator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Faster</a:t>
            </a:r>
            <a:r>
              <a:rPr lang="lv-LV" dirty="0" smtClean="0"/>
              <a:t> </a:t>
            </a:r>
            <a:r>
              <a:rPr lang="lv-LV" dirty="0" err="1" smtClean="0"/>
              <a:t>receives</a:t>
            </a:r>
            <a:r>
              <a:rPr lang="lv-LV" dirty="0" smtClean="0"/>
              <a:t> </a:t>
            </a:r>
            <a:r>
              <a:rPr lang="lv-LV" dirty="0" err="1" smtClean="0"/>
              <a:t>compensation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appologies</a:t>
            </a:r>
            <a:endParaRPr lang="lv-LV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Gains</a:t>
            </a:r>
            <a:r>
              <a:rPr lang="lv-LV" sz="3600" dirty="0" smtClean="0"/>
              <a:t> </a:t>
            </a:r>
            <a:r>
              <a:rPr lang="lv-LV" sz="3600" dirty="0" err="1" smtClean="0"/>
              <a:t>for</a:t>
            </a:r>
            <a:r>
              <a:rPr lang="lv-LV" sz="3600" dirty="0" smtClean="0"/>
              <a:t> </a:t>
            </a:r>
            <a:r>
              <a:rPr lang="lv-LV" sz="3600" dirty="0" err="1" smtClean="0"/>
              <a:t>the</a:t>
            </a:r>
            <a:r>
              <a:rPr lang="lv-LV" sz="3600" dirty="0" smtClean="0"/>
              <a:t> </a:t>
            </a:r>
            <a:r>
              <a:rPr lang="lv-LV" sz="3600" dirty="0" err="1" smtClean="0"/>
              <a:t>perpetrator</a:t>
            </a:r>
            <a:r>
              <a:rPr lang="lv-LV" sz="3600" dirty="0" smtClean="0"/>
              <a:t> in </a:t>
            </a:r>
            <a:r>
              <a:rPr lang="lv-LV" sz="3600" dirty="0" err="1" smtClean="0"/>
              <a:t>mediation</a:t>
            </a:r>
            <a:r>
              <a:rPr lang="lv-LV" sz="3600" dirty="0" smtClean="0"/>
              <a:t>: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Possibility</a:t>
            </a:r>
            <a:r>
              <a:rPr lang="lv-LV" dirty="0" smtClean="0"/>
              <a:t> to </a:t>
            </a:r>
            <a:r>
              <a:rPr lang="lv-LV" dirty="0" err="1" smtClean="0"/>
              <a:t>explain</a:t>
            </a:r>
            <a:r>
              <a:rPr lang="lv-LV" dirty="0" smtClean="0"/>
              <a:t> </a:t>
            </a:r>
            <a:r>
              <a:rPr lang="lv-LV" dirty="0" err="1" smtClean="0"/>
              <a:t>reasons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undertake</a:t>
            </a:r>
            <a:r>
              <a:rPr lang="lv-LV" dirty="0" smtClean="0"/>
              <a:t> </a:t>
            </a:r>
            <a:r>
              <a:rPr lang="lv-LV" dirty="0" err="1" smtClean="0"/>
              <a:t>responsibility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Possibility</a:t>
            </a:r>
            <a:r>
              <a:rPr lang="lv-LV" dirty="0" smtClean="0"/>
              <a:t> to </a:t>
            </a:r>
            <a:r>
              <a:rPr lang="lv-LV" dirty="0" err="1" smtClean="0"/>
              <a:t>understand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evaluate</a:t>
            </a:r>
            <a:r>
              <a:rPr lang="lv-LV" dirty="0" smtClean="0"/>
              <a:t> </a:t>
            </a:r>
            <a:r>
              <a:rPr lang="lv-LV" dirty="0" err="1" smtClean="0"/>
              <a:t>amount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consequences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damage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Possibility</a:t>
            </a:r>
            <a:r>
              <a:rPr lang="lv-LV" dirty="0" smtClean="0"/>
              <a:t> to </a:t>
            </a:r>
            <a:r>
              <a:rPr lang="lv-LV" dirty="0" err="1" smtClean="0"/>
              <a:t>compensate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damage</a:t>
            </a:r>
            <a:r>
              <a:rPr lang="lv-LV" dirty="0" smtClean="0"/>
              <a:t> in </a:t>
            </a:r>
            <a:r>
              <a:rPr lang="lv-LV" dirty="0" err="1" smtClean="0"/>
              <a:t>money</a:t>
            </a:r>
            <a:r>
              <a:rPr lang="lv-LV" dirty="0" smtClean="0"/>
              <a:t>, in-</a:t>
            </a:r>
            <a:r>
              <a:rPr lang="lv-LV" dirty="0" err="1" smtClean="0"/>
              <a:t>kind</a:t>
            </a:r>
            <a:r>
              <a:rPr lang="lv-LV" dirty="0" smtClean="0"/>
              <a:t>, </a:t>
            </a:r>
            <a:r>
              <a:rPr lang="lv-LV" dirty="0" err="1" smtClean="0"/>
              <a:t>work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Released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liability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Minimazes</a:t>
            </a:r>
            <a:r>
              <a:rPr lang="lv-LV" dirty="0" smtClean="0"/>
              <a:t> </a:t>
            </a:r>
            <a:r>
              <a:rPr lang="lv-LV" dirty="0" err="1" smtClean="0"/>
              <a:t>severity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penalty</a:t>
            </a:r>
            <a:endParaRPr lang="lv-LV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Gains</a:t>
            </a:r>
            <a:r>
              <a:rPr lang="lv-LV" sz="3600" dirty="0" smtClean="0"/>
              <a:t> </a:t>
            </a:r>
            <a:r>
              <a:rPr lang="lv-LV" sz="3600" dirty="0" err="1" smtClean="0"/>
              <a:t>for</a:t>
            </a:r>
            <a:r>
              <a:rPr lang="lv-LV" sz="3600" dirty="0" smtClean="0"/>
              <a:t> </a:t>
            </a:r>
            <a:r>
              <a:rPr lang="lv-LV" sz="3600" dirty="0" err="1" smtClean="0"/>
              <a:t>the</a:t>
            </a:r>
            <a:r>
              <a:rPr lang="lv-LV" sz="3600" dirty="0" smtClean="0"/>
              <a:t> </a:t>
            </a:r>
            <a:r>
              <a:rPr lang="lv-LV" sz="3600" dirty="0" err="1" smtClean="0"/>
              <a:t>society</a:t>
            </a:r>
            <a:r>
              <a:rPr lang="lv-LV" sz="3600" dirty="0" smtClean="0"/>
              <a:t> in </a:t>
            </a:r>
            <a:r>
              <a:rPr lang="lv-LV" sz="3600" dirty="0" err="1" smtClean="0"/>
              <a:t>mediation</a:t>
            </a:r>
            <a:r>
              <a:rPr lang="lv-LV" sz="3600" dirty="0" smtClean="0"/>
              <a:t>: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Savings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tax-payers</a:t>
            </a:r>
            <a:r>
              <a:rPr lang="lv-LV" dirty="0" smtClean="0"/>
              <a:t> </a:t>
            </a:r>
            <a:r>
              <a:rPr lang="lv-LV" dirty="0" err="1" smtClean="0"/>
              <a:t>money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Possibility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society</a:t>
            </a:r>
            <a:r>
              <a:rPr lang="lv-LV" dirty="0" smtClean="0"/>
              <a:t> to </a:t>
            </a:r>
            <a:r>
              <a:rPr lang="lv-LV" dirty="0" err="1" smtClean="0"/>
              <a:t>change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to </a:t>
            </a:r>
            <a:r>
              <a:rPr lang="lv-LV" dirty="0" err="1" smtClean="0"/>
              <a:t>improve</a:t>
            </a:r>
            <a:r>
              <a:rPr lang="lv-LV" dirty="0" smtClean="0"/>
              <a:t> </a:t>
            </a:r>
            <a:r>
              <a:rPr lang="lv-LV" dirty="0" err="1" smtClean="0"/>
              <a:t>life</a:t>
            </a:r>
            <a:r>
              <a:rPr lang="lv-LV" dirty="0" smtClean="0"/>
              <a:t> </a:t>
            </a:r>
            <a:r>
              <a:rPr lang="lv-LV" smtClean="0"/>
              <a:t>level</a:t>
            </a:r>
            <a:endParaRPr lang="lv-LV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Criminal</a:t>
            </a:r>
            <a:r>
              <a:rPr lang="lv-LV" sz="3600" dirty="0" smtClean="0"/>
              <a:t> </a:t>
            </a:r>
            <a:r>
              <a:rPr lang="lv-LV" sz="3600" dirty="0" err="1" smtClean="0"/>
              <a:t>proceedings</a:t>
            </a:r>
            <a:r>
              <a:rPr lang="lv-LV" sz="3600" dirty="0" smtClean="0"/>
              <a:t> </a:t>
            </a:r>
            <a:r>
              <a:rPr lang="lv-LV" sz="3600" dirty="0" err="1" smtClean="0"/>
              <a:t>and</a:t>
            </a:r>
            <a:r>
              <a:rPr lang="lv-LV" sz="3600" dirty="0" smtClean="0"/>
              <a:t> </a:t>
            </a:r>
            <a:r>
              <a:rPr lang="lv-LV" sz="3600" dirty="0" err="1" smtClean="0"/>
              <a:t>mediation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lv-LV" dirty="0" smtClean="0"/>
              <a:t>In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central</a:t>
            </a:r>
            <a:r>
              <a:rPr lang="lv-LV" dirty="0" smtClean="0"/>
              <a:t> </a:t>
            </a:r>
            <a:r>
              <a:rPr lang="lv-LV" dirty="0" err="1" smtClean="0"/>
              <a:t>element</a:t>
            </a:r>
            <a:r>
              <a:rPr lang="lv-LV" dirty="0" smtClean="0"/>
              <a:t> -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perpetrator</a:t>
            </a:r>
            <a:endParaRPr lang="lv-LV" dirty="0" smtClean="0"/>
          </a:p>
          <a:p>
            <a:pPr marL="514350" indent="-514350">
              <a:buAutoNum type="arabicPeriod"/>
            </a:pPr>
            <a:r>
              <a:rPr lang="lv-LV" dirty="0" smtClean="0"/>
              <a:t>In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central</a:t>
            </a:r>
            <a:r>
              <a:rPr lang="lv-LV" dirty="0" smtClean="0"/>
              <a:t> </a:t>
            </a:r>
            <a:r>
              <a:rPr lang="lv-LV" dirty="0" err="1" smtClean="0"/>
              <a:t>element</a:t>
            </a:r>
            <a:r>
              <a:rPr lang="lv-LV" dirty="0" smtClean="0"/>
              <a:t> –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victim</a:t>
            </a:r>
            <a:endParaRPr lang="lv-LV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Concerns</a:t>
            </a:r>
            <a:r>
              <a:rPr lang="lv-LV" sz="3600" dirty="0" smtClean="0"/>
              <a:t>. </a:t>
            </a:r>
            <a:r>
              <a:rPr lang="lv-LV" sz="3600" dirty="0" err="1" smtClean="0"/>
              <a:t>Needs</a:t>
            </a:r>
            <a:r>
              <a:rPr lang="lv-LV" sz="3600" dirty="0" smtClean="0"/>
              <a:t>. </a:t>
            </a:r>
            <a:r>
              <a:rPr lang="lv-LV" sz="3600" dirty="0" err="1" smtClean="0"/>
              <a:t>Expectations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Divide</a:t>
            </a:r>
            <a:r>
              <a:rPr lang="lv-LV" dirty="0" smtClean="0"/>
              <a:t> </a:t>
            </a:r>
            <a:r>
              <a:rPr lang="lv-LV" dirty="0" err="1" smtClean="0"/>
              <a:t>into</a:t>
            </a:r>
            <a:r>
              <a:rPr lang="lv-LV" dirty="0" smtClean="0"/>
              <a:t> </a:t>
            </a:r>
            <a:r>
              <a:rPr lang="lv-LV" dirty="0" err="1" smtClean="0"/>
              <a:t>groups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Write</a:t>
            </a:r>
            <a:r>
              <a:rPr lang="lv-LV" dirty="0" smtClean="0"/>
              <a:t> </a:t>
            </a:r>
            <a:r>
              <a:rPr lang="lv-LV" dirty="0" err="1" smtClean="0"/>
              <a:t>your</a:t>
            </a:r>
            <a:r>
              <a:rPr lang="lv-LV" dirty="0" smtClean="0"/>
              <a:t> </a:t>
            </a:r>
            <a:r>
              <a:rPr lang="lv-LV" dirty="0" err="1" smtClean="0"/>
              <a:t>concerns</a:t>
            </a:r>
            <a:r>
              <a:rPr lang="lv-LV" dirty="0" smtClean="0"/>
              <a:t>, </a:t>
            </a:r>
            <a:r>
              <a:rPr lang="lv-LV" dirty="0" err="1" smtClean="0"/>
              <a:t>needs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expectations</a:t>
            </a:r>
            <a:r>
              <a:rPr lang="lv-LV" dirty="0" smtClean="0"/>
              <a:t> </a:t>
            </a:r>
            <a:r>
              <a:rPr lang="lv-LV" dirty="0" err="1" smtClean="0"/>
              <a:t>connected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this</a:t>
            </a:r>
            <a:r>
              <a:rPr lang="lv-LV" dirty="0" smtClean="0"/>
              <a:t> </a:t>
            </a:r>
            <a:r>
              <a:rPr lang="lv-LV" dirty="0" err="1" smtClean="0"/>
              <a:t>Intensive</a:t>
            </a:r>
            <a:r>
              <a:rPr lang="lv-LV" dirty="0" smtClean="0"/>
              <a:t> </a:t>
            </a:r>
            <a:r>
              <a:rPr lang="lv-LV" dirty="0" err="1" smtClean="0"/>
              <a:t>Programme</a:t>
            </a:r>
            <a:endParaRPr lang="lv-LV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Restorative</a:t>
            </a:r>
            <a:r>
              <a:rPr lang="lv-LV" sz="3600" dirty="0" smtClean="0"/>
              <a:t> </a:t>
            </a:r>
            <a:r>
              <a:rPr lang="lv-LV" sz="3600" dirty="0" err="1" smtClean="0"/>
              <a:t>justice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may</a:t>
            </a:r>
            <a:r>
              <a:rPr lang="lv-LV" dirty="0" smtClean="0"/>
              <a:t> </a:t>
            </a:r>
            <a:r>
              <a:rPr lang="lv-LV" dirty="0" err="1" smtClean="0"/>
              <a:t>not</a:t>
            </a:r>
            <a:r>
              <a:rPr lang="lv-LV" dirty="0" smtClean="0"/>
              <a:t> </a:t>
            </a:r>
            <a:r>
              <a:rPr lang="lv-LV" dirty="0" err="1" smtClean="0"/>
              <a:t>provide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false</a:t>
            </a:r>
            <a:r>
              <a:rPr lang="lv-LV" dirty="0" smtClean="0"/>
              <a:t>, </a:t>
            </a:r>
            <a:r>
              <a:rPr lang="lv-LV" dirty="0" err="1" smtClean="0"/>
              <a:t>emply</a:t>
            </a:r>
            <a:r>
              <a:rPr lang="lv-LV" dirty="0" smtClean="0"/>
              <a:t> </a:t>
            </a:r>
            <a:r>
              <a:rPr lang="lv-LV" dirty="0" err="1" smtClean="0"/>
              <a:t>hopes</a:t>
            </a:r>
            <a:r>
              <a:rPr lang="lv-LV" dirty="0" smtClean="0"/>
              <a:t> &amp; </a:t>
            </a:r>
            <a:r>
              <a:rPr lang="lv-LV" dirty="0" err="1" smtClean="0"/>
              <a:t>expectations</a:t>
            </a:r>
            <a:endParaRPr lang="lv-LV" dirty="0" smtClean="0"/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must</a:t>
            </a:r>
            <a:r>
              <a:rPr lang="lv-LV" dirty="0" smtClean="0"/>
              <a:t> </a:t>
            </a:r>
            <a:r>
              <a:rPr lang="lv-LV" dirty="0" err="1" smtClean="0"/>
              <a:t>explain</a:t>
            </a:r>
            <a:r>
              <a:rPr lang="lv-LV" dirty="0" smtClean="0"/>
              <a:t> </a:t>
            </a:r>
            <a:r>
              <a:rPr lang="lv-LV" dirty="0" err="1" smtClean="0"/>
              <a:t>before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process, </a:t>
            </a:r>
            <a:r>
              <a:rPr lang="lv-LV" dirty="0" err="1" smtClean="0"/>
              <a:t>possibilities</a:t>
            </a:r>
            <a:r>
              <a:rPr lang="lv-LV" dirty="0" smtClean="0"/>
              <a:t>, </a:t>
            </a:r>
            <a:r>
              <a:rPr lang="lv-LV" dirty="0" err="1" smtClean="0"/>
              <a:t>rights</a:t>
            </a:r>
            <a:endParaRPr lang="lv-LV" dirty="0" smtClean="0"/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must</a:t>
            </a:r>
            <a:r>
              <a:rPr lang="lv-LV" dirty="0" smtClean="0"/>
              <a:t> </a:t>
            </a:r>
            <a:r>
              <a:rPr lang="lv-LV" dirty="0" err="1" smtClean="0"/>
              <a:t>ask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before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session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their</a:t>
            </a:r>
            <a:r>
              <a:rPr lang="lv-LV" dirty="0" smtClean="0"/>
              <a:t> </a:t>
            </a:r>
            <a:r>
              <a:rPr lang="lv-LV" dirty="0" err="1" smtClean="0"/>
              <a:t>concerns</a:t>
            </a:r>
            <a:r>
              <a:rPr lang="lv-LV" dirty="0" smtClean="0"/>
              <a:t>, </a:t>
            </a:r>
            <a:r>
              <a:rPr lang="lv-LV" dirty="0" err="1" smtClean="0"/>
              <a:t>needs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expectations</a:t>
            </a:r>
            <a:endParaRPr lang="lv-LV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Restorative</a:t>
            </a:r>
            <a:r>
              <a:rPr lang="lv-LV" sz="3600" dirty="0" smtClean="0"/>
              <a:t> </a:t>
            </a:r>
            <a:r>
              <a:rPr lang="lv-LV" sz="3600" dirty="0" err="1" smtClean="0"/>
              <a:t>justice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/>
            <a:r>
              <a:rPr lang="lv-LV" dirty="0" smtClean="0"/>
              <a:t>In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u="sng" dirty="0" err="1" smtClean="0"/>
              <a:t>the</a:t>
            </a:r>
            <a:r>
              <a:rPr lang="lv-LV" u="sng" dirty="0" smtClean="0"/>
              <a:t> process </a:t>
            </a:r>
            <a:r>
              <a:rPr lang="lv-LV" u="sng" dirty="0" err="1" smtClean="0"/>
              <a:t>is</a:t>
            </a:r>
            <a:r>
              <a:rPr lang="lv-LV" u="sng" dirty="0" smtClean="0"/>
              <a:t> </a:t>
            </a:r>
            <a:r>
              <a:rPr lang="lv-LV" u="sng" dirty="0" err="1" smtClean="0"/>
              <a:t>more</a:t>
            </a:r>
            <a:r>
              <a:rPr lang="lv-LV" u="sng" dirty="0" smtClean="0"/>
              <a:t> </a:t>
            </a:r>
            <a:r>
              <a:rPr lang="lv-LV" u="sng" dirty="0" err="1" smtClean="0"/>
              <a:t>important</a:t>
            </a:r>
            <a:r>
              <a:rPr lang="lv-LV" u="sng" dirty="0" smtClean="0"/>
              <a:t> </a:t>
            </a:r>
            <a:r>
              <a:rPr lang="lv-LV" u="sng" dirty="0" err="1" smtClean="0"/>
              <a:t>than</a:t>
            </a:r>
            <a:r>
              <a:rPr lang="lv-LV" u="sng" dirty="0" smtClean="0"/>
              <a:t> </a:t>
            </a:r>
            <a:r>
              <a:rPr lang="lv-LV" u="sng" dirty="0" err="1" smtClean="0"/>
              <a:t>the</a:t>
            </a:r>
            <a:r>
              <a:rPr lang="lv-LV" u="sng" dirty="0" smtClean="0"/>
              <a:t> </a:t>
            </a:r>
            <a:r>
              <a:rPr lang="lv-LV" u="sng" dirty="0" err="1" smtClean="0"/>
              <a:t>result</a:t>
            </a:r>
            <a:endParaRPr lang="lv-LV" u="sng" dirty="0" smtClean="0"/>
          </a:p>
          <a:p>
            <a:pPr marL="514350" indent="-514350"/>
            <a:r>
              <a:rPr lang="lv-LV" dirty="0" err="1" smtClean="0"/>
              <a:t>Most</a:t>
            </a:r>
            <a:r>
              <a:rPr lang="lv-LV" dirty="0" smtClean="0"/>
              <a:t> </a:t>
            </a:r>
            <a:r>
              <a:rPr lang="lv-LV" dirty="0" err="1" smtClean="0"/>
              <a:t>popular</a:t>
            </a:r>
            <a:r>
              <a:rPr lang="lv-LV" dirty="0" smtClean="0"/>
              <a:t> </a:t>
            </a:r>
            <a:r>
              <a:rPr lang="lv-LV" dirty="0" err="1" smtClean="0"/>
              <a:t>concerns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victims</a:t>
            </a:r>
            <a:r>
              <a:rPr lang="lv-LV" dirty="0" smtClean="0"/>
              <a:t>: </a:t>
            </a:r>
            <a:r>
              <a:rPr lang="lv-LV" dirty="0" err="1" smtClean="0"/>
              <a:t>repeated</a:t>
            </a:r>
            <a:r>
              <a:rPr lang="lv-LV" dirty="0" smtClean="0"/>
              <a:t> </a:t>
            </a:r>
            <a:r>
              <a:rPr lang="lv-LV" dirty="0" err="1" smtClean="0"/>
              <a:t>attack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perpetrator</a:t>
            </a:r>
            <a:r>
              <a:rPr lang="lv-LV" dirty="0" smtClean="0"/>
              <a:t> (</a:t>
            </a:r>
            <a:r>
              <a:rPr lang="lv-LV" dirty="0" err="1" smtClean="0"/>
              <a:t>therefore</a:t>
            </a:r>
            <a:r>
              <a:rPr lang="lv-LV" dirty="0" smtClean="0"/>
              <a:t> mediator </a:t>
            </a:r>
            <a:r>
              <a:rPr lang="lv-LV" dirty="0" err="1" smtClean="0"/>
              <a:t>can</a:t>
            </a:r>
            <a:r>
              <a:rPr lang="lv-LV" dirty="0" smtClean="0"/>
              <a:t> </a:t>
            </a:r>
            <a:r>
              <a:rPr lang="lv-LV" dirty="0" err="1" smtClean="0"/>
              <a:t>meet</a:t>
            </a:r>
            <a:r>
              <a:rPr lang="lv-LV" dirty="0" smtClean="0"/>
              <a:t> </a:t>
            </a:r>
            <a:r>
              <a:rPr lang="lv-LV" dirty="0" err="1" smtClean="0"/>
              <a:t>each</a:t>
            </a:r>
            <a:r>
              <a:rPr lang="lv-LV" dirty="0" smtClean="0"/>
              <a:t> </a:t>
            </a:r>
            <a:r>
              <a:rPr lang="lv-LV" dirty="0" err="1" smtClean="0"/>
              <a:t>party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separately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let</a:t>
            </a:r>
            <a:r>
              <a:rPr lang="lv-LV" dirty="0" smtClean="0"/>
              <a:t> </a:t>
            </a:r>
            <a:r>
              <a:rPr lang="lv-LV" dirty="0" err="1" smtClean="0"/>
              <a:t>them</a:t>
            </a:r>
            <a:r>
              <a:rPr lang="lv-LV" dirty="0" smtClean="0"/>
              <a:t> </a:t>
            </a:r>
            <a:r>
              <a:rPr lang="lv-LV" dirty="0" err="1" smtClean="0"/>
              <a:t>out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room</a:t>
            </a:r>
            <a:r>
              <a:rPr lang="lv-LV" dirty="0" smtClean="0"/>
              <a:t> </a:t>
            </a:r>
            <a:r>
              <a:rPr lang="lv-LV" dirty="0" err="1" smtClean="0"/>
              <a:t>separately</a:t>
            </a:r>
            <a:r>
              <a:rPr lang="lv-LV" dirty="0" smtClean="0"/>
              <a:t>.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are</a:t>
            </a:r>
            <a:r>
              <a:rPr lang="lv-LV" dirty="0" smtClean="0"/>
              <a:t> </a:t>
            </a:r>
            <a:r>
              <a:rPr lang="lv-LV" dirty="0" err="1" smtClean="0"/>
              <a:t>not</a:t>
            </a:r>
            <a:r>
              <a:rPr lang="lv-LV" dirty="0" smtClean="0"/>
              <a:t> to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left</a:t>
            </a:r>
            <a:r>
              <a:rPr lang="lv-LV" dirty="0" smtClean="0"/>
              <a:t> </a:t>
            </a:r>
            <a:r>
              <a:rPr lang="lv-LV" dirty="0" err="1" smtClean="0"/>
              <a:t>alone</a:t>
            </a:r>
            <a:r>
              <a:rPr lang="lv-LV" dirty="0" smtClean="0"/>
              <a:t> in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room</a:t>
            </a:r>
            <a:r>
              <a:rPr lang="lv-LV" dirty="0" smtClean="0"/>
              <a:t>)</a:t>
            </a:r>
          </a:p>
          <a:p>
            <a:pPr marL="514350" indent="-514350"/>
            <a:r>
              <a:rPr lang="lv-LV" dirty="0" smtClean="0"/>
              <a:t>Mediator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not</a:t>
            </a:r>
            <a:r>
              <a:rPr lang="lv-LV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Support</a:t>
            </a:r>
            <a:r>
              <a:rPr lang="lv-LV" dirty="0" smtClean="0"/>
              <a:t> </a:t>
            </a:r>
            <a:r>
              <a:rPr lang="lv-LV" dirty="0" err="1" smtClean="0"/>
              <a:t>any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Agree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any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Judge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endParaRPr lang="lv-LV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Restorative</a:t>
            </a:r>
            <a:r>
              <a:rPr lang="lv-LV" sz="3600" dirty="0" smtClean="0"/>
              <a:t> </a:t>
            </a:r>
            <a:r>
              <a:rPr lang="lv-LV" sz="3600" dirty="0" err="1" smtClean="0"/>
              <a:t>justice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lv-LV" dirty="0" smtClean="0"/>
              <a:t>Process</a:t>
            </a:r>
          </a:p>
          <a:p>
            <a:pPr marL="514350" indent="-514350"/>
            <a:r>
              <a:rPr lang="lv-LV" dirty="0" err="1" smtClean="0"/>
              <a:t>Approach</a:t>
            </a:r>
            <a:endParaRPr lang="lv-LV" dirty="0" smtClean="0"/>
          </a:p>
          <a:p>
            <a:pPr marL="514350" indent="-514350"/>
            <a:r>
              <a:rPr lang="lv-LV" dirty="0" err="1" smtClean="0"/>
              <a:t>Change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situation</a:t>
            </a:r>
            <a:endParaRPr lang="lv-LV" dirty="0" smtClean="0"/>
          </a:p>
          <a:p>
            <a:pPr marL="514350" indent="-514350"/>
            <a:r>
              <a:rPr lang="lv-LV" dirty="0" err="1" smtClean="0"/>
              <a:t>Restoration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situation</a:t>
            </a:r>
            <a:r>
              <a:rPr lang="lv-LV" dirty="0" smtClean="0"/>
              <a:t> (</a:t>
            </a:r>
            <a:r>
              <a:rPr lang="lv-LV" dirty="0" err="1" smtClean="0"/>
              <a:t>factual</a:t>
            </a:r>
            <a:r>
              <a:rPr lang="lv-LV" dirty="0" smtClean="0"/>
              <a:t>, </a:t>
            </a:r>
            <a:r>
              <a:rPr lang="lv-LV" dirty="0" err="1" smtClean="0"/>
              <a:t>economical</a:t>
            </a:r>
            <a:r>
              <a:rPr lang="lv-LV" dirty="0" smtClean="0"/>
              <a:t>, </a:t>
            </a:r>
            <a:r>
              <a:rPr lang="lv-LV" dirty="0" err="1" smtClean="0"/>
              <a:t>emotional</a:t>
            </a:r>
            <a:r>
              <a:rPr lang="lv-LV" dirty="0" smtClean="0"/>
              <a:t>, </a:t>
            </a:r>
            <a:r>
              <a:rPr lang="lv-LV" dirty="0" err="1" smtClean="0"/>
              <a:t>social</a:t>
            </a:r>
            <a:r>
              <a:rPr lang="lv-LV" dirty="0" smtClean="0"/>
              <a:t>, </a:t>
            </a:r>
            <a:r>
              <a:rPr lang="lv-LV" dirty="0" err="1" smtClean="0"/>
              <a:t>legal</a:t>
            </a:r>
            <a:r>
              <a:rPr lang="lv-LV" dirty="0" smtClean="0"/>
              <a:t>, </a:t>
            </a:r>
            <a:r>
              <a:rPr lang="lv-LV" dirty="0" err="1" smtClean="0"/>
              <a:t>etc</a:t>
            </a:r>
            <a:r>
              <a:rPr lang="lv-LV" dirty="0" smtClean="0"/>
              <a:t>.) </a:t>
            </a:r>
            <a:r>
              <a:rPr lang="lv-LV" dirty="0" err="1" smtClean="0"/>
              <a:t>as</a:t>
            </a:r>
            <a:r>
              <a:rPr lang="lv-LV" dirty="0" smtClean="0"/>
              <a:t> it </a:t>
            </a:r>
            <a:r>
              <a:rPr lang="lv-LV" dirty="0" err="1" smtClean="0"/>
              <a:t>was</a:t>
            </a:r>
            <a:r>
              <a:rPr lang="lv-LV" dirty="0" smtClean="0"/>
              <a:t> </a:t>
            </a:r>
            <a:r>
              <a:rPr lang="lv-LV" dirty="0" err="1" smtClean="0"/>
              <a:t>before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crime</a:t>
            </a:r>
            <a:endParaRPr lang="lv-LV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How</a:t>
            </a:r>
            <a:r>
              <a:rPr lang="lv-LV" sz="3600" dirty="0" smtClean="0"/>
              <a:t> to </a:t>
            </a:r>
            <a:r>
              <a:rPr lang="lv-LV" sz="3600" dirty="0" err="1" smtClean="0"/>
              <a:t>change</a:t>
            </a:r>
            <a:r>
              <a:rPr lang="lv-LV" sz="3600" dirty="0" smtClean="0"/>
              <a:t> </a:t>
            </a:r>
            <a:r>
              <a:rPr lang="lv-LV" sz="3600" dirty="0" err="1" smtClean="0"/>
              <a:t>caused</a:t>
            </a:r>
            <a:r>
              <a:rPr lang="lv-LV" sz="3600" dirty="0" smtClean="0"/>
              <a:t> </a:t>
            </a:r>
            <a:r>
              <a:rPr lang="lv-LV" sz="3600" dirty="0" err="1" smtClean="0"/>
              <a:t>damage</a:t>
            </a:r>
            <a:r>
              <a:rPr lang="lv-LV" sz="3600" dirty="0" smtClean="0"/>
              <a:t> in a </a:t>
            </a:r>
            <a:r>
              <a:rPr lang="lv-LV" sz="3600" dirty="0" err="1" smtClean="0"/>
              <a:t>crime</a:t>
            </a:r>
            <a:r>
              <a:rPr lang="lv-LV" sz="3600" dirty="0" smtClean="0"/>
              <a:t>?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Satisfaction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all</a:t>
            </a:r>
            <a:r>
              <a:rPr lang="lv-LV" dirty="0" smtClean="0"/>
              <a:t> </a:t>
            </a:r>
            <a:r>
              <a:rPr lang="lv-LV" dirty="0" err="1" smtClean="0"/>
              <a:t>needs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victim</a:t>
            </a:r>
            <a:r>
              <a:rPr lang="lv-LV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Aimed</a:t>
            </a:r>
            <a:r>
              <a:rPr lang="lv-LV" dirty="0" smtClean="0"/>
              <a:t> to </a:t>
            </a:r>
            <a:r>
              <a:rPr lang="lv-LV" dirty="0" err="1" smtClean="0"/>
              <a:t>cooperation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integration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perpetrator</a:t>
            </a:r>
            <a:r>
              <a:rPr lang="lv-LV" dirty="0" smtClean="0"/>
              <a:t> in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society</a:t>
            </a:r>
            <a:r>
              <a:rPr lang="lv-LV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Taking</a:t>
            </a:r>
            <a:r>
              <a:rPr lang="lv-LV" dirty="0" smtClean="0"/>
              <a:t> </a:t>
            </a:r>
            <a:r>
              <a:rPr lang="lv-LV" dirty="0" err="1" smtClean="0"/>
              <a:t>responsibility</a:t>
            </a:r>
            <a:r>
              <a:rPr lang="lv-LV" dirty="0" smtClean="0"/>
              <a:t> (</a:t>
            </a:r>
            <a:r>
              <a:rPr lang="lv-LV" dirty="0" err="1" smtClean="0"/>
              <a:t>different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guilt</a:t>
            </a:r>
            <a:r>
              <a:rPr lang="lv-LV" dirty="0" smtClean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All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are</a:t>
            </a:r>
            <a:r>
              <a:rPr lang="lv-LV" dirty="0" smtClean="0"/>
              <a:t> </a:t>
            </a:r>
            <a:r>
              <a:rPr lang="lv-LV" dirty="0" err="1" smtClean="0"/>
              <a:t>involved</a:t>
            </a:r>
            <a:r>
              <a:rPr lang="lv-LV" dirty="0" smtClean="0"/>
              <a:t> – </a:t>
            </a:r>
            <a:r>
              <a:rPr lang="lv-LV" dirty="0" err="1" smtClean="0"/>
              <a:t>victim</a:t>
            </a:r>
            <a:r>
              <a:rPr lang="lv-LV" dirty="0" smtClean="0"/>
              <a:t>, </a:t>
            </a:r>
            <a:r>
              <a:rPr lang="lv-LV" dirty="0" err="1" smtClean="0"/>
              <a:t>perpetrator</a:t>
            </a:r>
            <a:r>
              <a:rPr lang="lv-LV" dirty="0" smtClean="0"/>
              <a:t>, </a:t>
            </a:r>
            <a:r>
              <a:rPr lang="lv-LV" dirty="0" err="1" smtClean="0"/>
              <a:t>society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Respect</a:t>
            </a:r>
            <a:r>
              <a:rPr lang="lv-LV" dirty="0" smtClean="0"/>
              <a:t> </a:t>
            </a:r>
            <a:r>
              <a:rPr lang="lv-LV" dirty="0" err="1" smtClean="0"/>
              <a:t>towards</a:t>
            </a:r>
            <a:r>
              <a:rPr lang="lv-LV" dirty="0" smtClean="0"/>
              <a:t> </a:t>
            </a:r>
            <a:r>
              <a:rPr lang="lv-LV" dirty="0" err="1" smtClean="0"/>
              <a:t>all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their</a:t>
            </a:r>
            <a:r>
              <a:rPr lang="lv-LV" dirty="0" smtClean="0"/>
              <a:t> </a:t>
            </a:r>
            <a:r>
              <a:rPr lang="lv-LV" dirty="0" err="1" smtClean="0"/>
              <a:t>decisions</a:t>
            </a:r>
            <a:r>
              <a:rPr lang="lv-LV" dirty="0" smtClean="0"/>
              <a:t>. </a:t>
            </a:r>
            <a:r>
              <a:rPr lang="lv-LV" dirty="0" err="1" smtClean="0"/>
              <a:t>Mutual</a:t>
            </a:r>
            <a:r>
              <a:rPr lang="lv-LV" dirty="0" smtClean="0"/>
              <a:t> </a:t>
            </a:r>
            <a:r>
              <a:rPr lang="lv-LV" dirty="0" err="1" smtClean="0"/>
              <a:t>respect</a:t>
            </a:r>
            <a:r>
              <a:rPr lang="lv-LV" dirty="0" smtClean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Various</a:t>
            </a:r>
            <a:r>
              <a:rPr lang="lv-LV" sz="3600" dirty="0" smtClean="0"/>
              <a:t> </a:t>
            </a:r>
            <a:r>
              <a:rPr lang="lv-LV" sz="3600" dirty="0" err="1" smtClean="0"/>
              <a:t>approaches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Judging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Reckless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Permitting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Restorative</a:t>
            </a:r>
            <a:endParaRPr lang="lv-LV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 err="1" smtClean="0"/>
              <a:t>What</a:t>
            </a:r>
            <a:r>
              <a:rPr lang="lv-LV" sz="3600" dirty="0" smtClean="0"/>
              <a:t> </a:t>
            </a:r>
            <a:r>
              <a:rPr lang="lv-LV" sz="3600" dirty="0" err="1" smtClean="0"/>
              <a:t>makes</a:t>
            </a:r>
            <a:r>
              <a:rPr lang="lv-LV" sz="3600" dirty="0" smtClean="0"/>
              <a:t> </a:t>
            </a:r>
            <a:r>
              <a:rPr lang="lv-LV" sz="3600" dirty="0" err="1" smtClean="0"/>
              <a:t>successful</a:t>
            </a:r>
            <a:r>
              <a:rPr lang="lv-LV" sz="3600" dirty="0" smtClean="0"/>
              <a:t> </a:t>
            </a:r>
            <a:r>
              <a:rPr lang="lv-LV" sz="3600" dirty="0" err="1" smtClean="0"/>
              <a:t>communication</a:t>
            </a:r>
            <a:r>
              <a:rPr lang="lv-LV" sz="3600" dirty="0" smtClean="0"/>
              <a:t>?</a:t>
            </a:r>
            <a:endParaRPr lang="lv-LV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Mutual</a:t>
            </a:r>
            <a:r>
              <a:rPr lang="lv-LV" dirty="0" smtClean="0"/>
              <a:t> </a:t>
            </a:r>
            <a:r>
              <a:rPr lang="lv-LV" dirty="0" err="1" smtClean="0"/>
              <a:t>pleasure</a:t>
            </a:r>
            <a:r>
              <a:rPr lang="lv-LV" dirty="0" smtClean="0"/>
              <a:t>, </a:t>
            </a:r>
            <a:r>
              <a:rPr lang="lv-LV" dirty="0" err="1" smtClean="0"/>
              <a:t>attraction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Mutual</a:t>
            </a:r>
            <a:r>
              <a:rPr lang="lv-LV" dirty="0" smtClean="0"/>
              <a:t> </a:t>
            </a:r>
            <a:r>
              <a:rPr lang="lv-LV" dirty="0" err="1" smtClean="0"/>
              <a:t>respect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Listening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other</a:t>
            </a:r>
            <a:r>
              <a:rPr lang="lv-LV" dirty="0" smtClean="0"/>
              <a:t> </a:t>
            </a:r>
            <a:r>
              <a:rPr lang="lv-LV" dirty="0" err="1" smtClean="0"/>
              <a:t>party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Interest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other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Mutual</a:t>
            </a:r>
            <a:r>
              <a:rPr lang="lv-LV" dirty="0" smtClean="0"/>
              <a:t> </a:t>
            </a:r>
            <a:r>
              <a:rPr lang="lv-LV" dirty="0" err="1" smtClean="0"/>
              <a:t>understanding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Ability</a:t>
            </a:r>
            <a:r>
              <a:rPr lang="lv-LV" dirty="0" smtClean="0"/>
              <a:t> to </a:t>
            </a:r>
            <a:r>
              <a:rPr lang="lv-LV" dirty="0" err="1" smtClean="0"/>
              <a:t>agree</a:t>
            </a:r>
            <a:endParaRPr lang="lv-LV" dirty="0" smtClean="0"/>
          </a:p>
          <a:p>
            <a:pPr marL="514350" indent="-514350"/>
            <a:r>
              <a:rPr lang="lv-LV" dirty="0" err="1" smtClean="0"/>
              <a:t>Remember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mutual</a:t>
            </a:r>
            <a:r>
              <a:rPr lang="lv-LV" dirty="0" smtClean="0"/>
              <a:t> </a:t>
            </a:r>
            <a:r>
              <a:rPr lang="lv-LV" dirty="0" err="1" smtClean="0"/>
              <a:t>interests</a:t>
            </a:r>
            <a:r>
              <a:rPr lang="lv-LV" dirty="0" smtClean="0"/>
              <a:t>, </a:t>
            </a:r>
            <a:r>
              <a:rPr lang="lv-LV" dirty="0" err="1" smtClean="0"/>
              <a:t>communication</a:t>
            </a:r>
            <a:r>
              <a:rPr lang="lv-LV" dirty="0" smtClean="0"/>
              <a:t> </a:t>
            </a:r>
            <a:r>
              <a:rPr lang="lv-LV" dirty="0" err="1" smtClean="0"/>
              <a:t>skills</a:t>
            </a:r>
            <a:r>
              <a:rPr lang="lv-LV" dirty="0" smtClean="0"/>
              <a:t>, </a:t>
            </a:r>
            <a:r>
              <a:rPr lang="lv-LV" dirty="0" err="1" smtClean="0"/>
              <a:t>gestures</a:t>
            </a:r>
            <a:r>
              <a:rPr lang="lv-LV" dirty="0" smtClean="0"/>
              <a:t>, </a:t>
            </a:r>
            <a:r>
              <a:rPr lang="lv-LV" dirty="0" err="1" smtClean="0"/>
              <a:t>environment</a:t>
            </a:r>
            <a:r>
              <a:rPr lang="lv-LV" dirty="0" smtClean="0"/>
              <a:t>, </a:t>
            </a:r>
            <a:r>
              <a:rPr lang="lv-LV" dirty="0" err="1" smtClean="0"/>
              <a:t>body</a:t>
            </a:r>
            <a:r>
              <a:rPr lang="lv-LV" dirty="0" smtClean="0"/>
              <a:t> </a:t>
            </a:r>
            <a:r>
              <a:rPr lang="lv-LV" dirty="0" err="1" smtClean="0"/>
              <a:t>language</a:t>
            </a:r>
            <a:r>
              <a:rPr lang="lv-LV" dirty="0" smtClean="0"/>
              <a:t>, </a:t>
            </a:r>
            <a:r>
              <a:rPr lang="lv-LV" dirty="0" err="1" smtClean="0"/>
              <a:t>outfit</a:t>
            </a:r>
            <a:r>
              <a:rPr lang="lv-LV" dirty="0" smtClean="0"/>
              <a:t>, </a:t>
            </a:r>
            <a:r>
              <a:rPr lang="lv-LV" dirty="0" err="1" smtClean="0"/>
              <a:t>language</a:t>
            </a:r>
            <a:r>
              <a:rPr lang="lv-LV" dirty="0" smtClean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B884-C281-4E23-8A54-9BD69E82BF7F}" type="datetime3">
              <a:rPr lang="en-GB" smtClean="0"/>
              <a:pPr/>
              <a:t>7 September, 2016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45AC-A4F1-4564-AEC5-56B5CC2A6281}" type="slidenum">
              <a:rPr lang="lv-LV" smtClean="0"/>
              <a:pPr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9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644</Words>
  <Application>Microsoft Office PowerPoint</Application>
  <PresentationFormat>On-screen Show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Mediation in criminal cases</vt:lpstr>
      <vt:lpstr>Criminal proceedings and mediation</vt:lpstr>
      <vt:lpstr>Concerns. Needs. Expectations</vt:lpstr>
      <vt:lpstr>Restorative justice</vt:lpstr>
      <vt:lpstr>Restorative justice</vt:lpstr>
      <vt:lpstr>Restorative justice</vt:lpstr>
      <vt:lpstr>How to change caused damage in a crime?</vt:lpstr>
      <vt:lpstr>Various approaches</vt:lpstr>
      <vt:lpstr>What makes successful communication?</vt:lpstr>
      <vt:lpstr>Have a nice talk</vt:lpstr>
      <vt:lpstr>Tactics of settlement of conflict</vt:lpstr>
      <vt:lpstr>Emotions in the conflict</vt:lpstr>
      <vt:lpstr>Emotions of the mediator</vt:lpstr>
      <vt:lpstr>Settlement in the criminal proceedings is possible, when:</vt:lpstr>
      <vt:lpstr>Gains for the victim in mediation:</vt:lpstr>
      <vt:lpstr>Gains for the perpetrator in mediation:</vt:lpstr>
      <vt:lpstr>Gains for the society in mediation: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</dc:creator>
  <cp:lastModifiedBy>Kristine Tihanova</cp:lastModifiedBy>
  <cp:revision>93</cp:revision>
  <dcterms:created xsi:type="dcterms:W3CDTF">2013-03-18T21:44:19Z</dcterms:created>
  <dcterms:modified xsi:type="dcterms:W3CDTF">2016-09-07T10:26:01Z</dcterms:modified>
</cp:coreProperties>
</file>