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7"/>
  </p:notesMasterIdLst>
  <p:handoutMasterIdLst>
    <p:handoutMasterId r:id="rId38"/>
  </p:handoutMasterIdLst>
  <p:sldIdLst>
    <p:sldId id="256" r:id="rId2"/>
    <p:sldId id="257" r:id="rId3"/>
    <p:sldId id="258" r:id="rId4"/>
    <p:sldId id="281" r:id="rId5"/>
    <p:sldId id="282" r:id="rId6"/>
    <p:sldId id="283" r:id="rId7"/>
    <p:sldId id="285" r:id="rId8"/>
    <p:sldId id="286" r:id="rId9"/>
    <p:sldId id="288" r:id="rId10"/>
    <p:sldId id="289" r:id="rId11"/>
    <p:sldId id="290" r:id="rId12"/>
    <p:sldId id="260" r:id="rId13"/>
    <p:sldId id="261" r:id="rId14"/>
    <p:sldId id="262" r:id="rId15"/>
    <p:sldId id="263" r:id="rId16"/>
    <p:sldId id="264" r:id="rId17"/>
    <p:sldId id="265" r:id="rId18"/>
    <p:sldId id="266" r:id="rId19"/>
    <p:sldId id="291" r:id="rId20"/>
    <p:sldId id="292" r:id="rId21"/>
    <p:sldId id="293" r:id="rId22"/>
    <p:sldId id="267" r:id="rId23"/>
    <p:sldId id="268" r:id="rId24"/>
    <p:sldId id="269" r:id="rId25"/>
    <p:sldId id="270" r:id="rId26"/>
    <p:sldId id="271" r:id="rId27"/>
    <p:sldId id="272" r:id="rId28"/>
    <p:sldId id="273" r:id="rId29"/>
    <p:sldId id="274" r:id="rId30"/>
    <p:sldId id="275" r:id="rId31"/>
    <p:sldId id="276" r:id="rId32"/>
    <p:sldId id="277" r:id="rId33"/>
    <p:sldId id="278" r:id="rId34"/>
    <p:sldId id="279" r:id="rId35"/>
    <p:sldId id="294" r:id="rId36"/>
  </p:sldIdLst>
  <p:sldSz cx="9144000" cy="6858000" type="screen4x3"/>
  <p:notesSz cx="6797675" cy="9874250"/>
  <p:defaultTextStyle>
    <a:defPPr>
      <a:defRPr lang="lv-LV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Dana" initials="D" lastIdx="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9" d="100"/>
          <a:sy n="89" d="100"/>
        </p:scale>
        <p:origin x="1440" y="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lv-LV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63F65E8-C5B9-491C-B366-E1D9C6057908}" type="datetimeFigureOut">
              <a:rPr lang="lv-LV" smtClean="0"/>
              <a:t>21.08.2018</a:t>
            </a:fld>
            <a:endParaRPr lang="lv-LV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378824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lv-LV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378824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7B95294-515B-4ACF-A2A7-E99F4D077D09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315205454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lv-LV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ACBA1A8-DA51-46E1-A950-7F23C507DAF2}" type="datetimeFigureOut">
              <a:rPr lang="lv-LV" smtClean="0"/>
              <a:pPr/>
              <a:t>21.08.2018</a:t>
            </a:fld>
            <a:endParaRPr lang="lv-LV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31863" y="741363"/>
            <a:ext cx="4933950" cy="37020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lv-LV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690269"/>
            <a:ext cx="5438140" cy="44434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v-LV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378824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lv-LV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378824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62100EE-0E76-46A5-B7C8-1E92D09F547D}" type="slidenum">
              <a:rPr lang="lv-LV" smtClean="0"/>
              <a:pPr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362433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lv-LV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lv-LV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C8C91-6938-4567-A913-B28A9E8A8EA1}" type="datetime3">
              <a:rPr lang="en-GB" smtClean="0"/>
              <a:pPr/>
              <a:t>21 August, 2018</a:t>
            </a:fld>
            <a:endParaRPr lang="lv-L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A945AC-A4F1-4564-AEC5-56B5CC2A6281}" type="slidenum">
              <a:rPr lang="lv-LV" smtClean="0"/>
              <a:pPr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37318537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lv-LV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v-LV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41DE41-4319-4786-BF04-C813A4CBAEEC}" type="datetime3">
              <a:rPr lang="en-GB" smtClean="0"/>
              <a:pPr/>
              <a:t>21 August, 2018</a:t>
            </a:fld>
            <a:endParaRPr lang="lv-L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A945AC-A4F1-4564-AEC5-56B5CC2A6281}" type="slidenum">
              <a:rPr lang="lv-LV" smtClean="0"/>
              <a:pPr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6752310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lv-LV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v-LV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4107DA-C662-4DCB-83D5-10C803B7A3A6}" type="datetime3">
              <a:rPr lang="en-GB" smtClean="0"/>
              <a:pPr/>
              <a:t>21 August, 2018</a:t>
            </a:fld>
            <a:endParaRPr lang="lv-L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A945AC-A4F1-4564-AEC5-56B5CC2A6281}" type="slidenum">
              <a:rPr lang="lv-LV" smtClean="0"/>
              <a:pPr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30780315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lv-LV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v-LV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ABC8DE-E5F5-4343-A470-7330C5005C10}" type="datetime3">
              <a:rPr lang="en-GB" smtClean="0"/>
              <a:pPr/>
              <a:t>21 August, 2018</a:t>
            </a:fld>
            <a:endParaRPr lang="lv-L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A945AC-A4F1-4564-AEC5-56B5CC2A6281}" type="slidenum">
              <a:rPr lang="lv-LV" smtClean="0"/>
              <a:pPr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6155275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lv-LV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91898D-37AC-49EC-BD03-7F960DAB5443}" type="datetime3">
              <a:rPr lang="en-GB" smtClean="0"/>
              <a:pPr/>
              <a:t>21 August, 2018</a:t>
            </a:fld>
            <a:endParaRPr lang="lv-L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A945AC-A4F1-4564-AEC5-56B5CC2A6281}" type="slidenum">
              <a:rPr lang="lv-LV" smtClean="0"/>
              <a:pPr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37308902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lv-LV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v-LV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v-LV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7F3296-4385-4492-AA7D-79A37FDB1CBA}" type="datetime3">
              <a:rPr lang="en-GB" smtClean="0"/>
              <a:pPr/>
              <a:t>21 August, 2018</a:t>
            </a:fld>
            <a:endParaRPr lang="lv-LV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A945AC-A4F1-4564-AEC5-56B5CC2A6281}" type="slidenum">
              <a:rPr lang="lv-LV" smtClean="0"/>
              <a:pPr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33022229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lv-LV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v-LV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v-LV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CEBA5D-B166-4C1C-B33E-339016963AEF}" type="datetime3">
              <a:rPr lang="en-GB" smtClean="0"/>
              <a:pPr/>
              <a:t>21 August, 2018</a:t>
            </a:fld>
            <a:endParaRPr lang="lv-LV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A945AC-A4F1-4564-AEC5-56B5CC2A6281}" type="slidenum">
              <a:rPr lang="lv-LV" smtClean="0"/>
              <a:pPr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2482788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lv-LV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EF3FF7-7E04-40AC-B71B-FB1DA92686B8}" type="datetime3">
              <a:rPr lang="en-GB" smtClean="0"/>
              <a:pPr/>
              <a:t>21 August, 2018</a:t>
            </a:fld>
            <a:endParaRPr lang="lv-LV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A945AC-A4F1-4564-AEC5-56B5CC2A6281}" type="slidenum">
              <a:rPr lang="lv-LV" smtClean="0"/>
              <a:pPr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40773744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975D89-9706-435A-A39D-565066C1FF29}" type="datetime3">
              <a:rPr lang="en-GB" smtClean="0"/>
              <a:pPr/>
              <a:t>21 August, 2018</a:t>
            </a:fld>
            <a:endParaRPr lang="lv-LV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A945AC-A4F1-4564-AEC5-56B5CC2A6281}" type="slidenum">
              <a:rPr lang="lv-LV" smtClean="0"/>
              <a:pPr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7358017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lv-LV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v-LV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13A6D7-78A3-4D82-B782-23D2FF83A283}" type="datetime3">
              <a:rPr lang="en-GB" smtClean="0"/>
              <a:pPr/>
              <a:t>21 August, 2018</a:t>
            </a:fld>
            <a:endParaRPr lang="lv-LV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A945AC-A4F1-4564-AEC5-56B5CC2A6281}" type="slidenum">
              <a:rPr lang="lv-LV" smtClean="0"/>
              <a:pPr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392382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lv-LV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lv-LV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B74FB8-0D26-413B-AA89-884C3307D343}" type="datetime3">
              <a:rPr lang="en-GB" smtClean="0"/>
              <a:pPr/>
              <a:t>21 August, 2018</a:t>
            </a:fld>
            <a:endParaRPr lang="lv-LV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A945AC-A4F1-4564-AEC5-56B5CC2A6281}" type="slidenum">
              <a:rPr lang="lv-LV" smtClean="0"/>
              <a:pPr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0321959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lv-LV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v-LV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47515B-3F45-46C8-A6CE-B9DF1184B59D}" type="datetime3">
              <a:rPr lang="en-GB" smtClean="0"/>
              <a:pPr/>
              <a:t>21 August, 2018</a:t>
            </a:fld>
            <a:endParaRPr lang="lv-L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lv-L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A945AC-A4F1-4564-AEC5-56B5CC2A6281}" type="slidenum">
              <a:rPr lang="lv-LV" smtClean="0"/>
              <a:pPr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2646737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lv-LV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://www.etiquetteoutreach.com/blog_new-york-etiquette-guide/bid/86444/Body-Language-Breakdown-Crucial-Tips-and-Faux-Pas" TargetMode="Externa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s://www.youtube.com/watch?v=_8hAOxsTpVY" TargetMode="Externa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lv-LV" dirty="0" err="1" smtClean="0"/>
              <a:t>Conferencing</a:t>
            </a:r>
            <a:r>
              <a:rPr lang="lv-LV" dirty="0" smtClean="0"/>
              <a:t> in </a:t>
            </a:r>
            <a:r>
              <a:rPr lang="lv-LV" dirty="0" err="1" smtClean="0"/>
              <a:t>criminal</a:t>
            </a:r>
            <a:r>
              <a:rPr lang="lv-LV" dirty="0" smtClean="0"/>
              <a:t> </a:t>
            </a:r>
            <a:r>
              <a:rPr lang="lv-LV" dirty="0" err="1" smtClean="0"/>
              <a:t>cases</a:t>
            </a:r>
            <a:endParaRPr lang="lv-LV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lv-LV" dirty="0" err="1" smtClean="0"/>
              <a:t>Lecturer</a:t>
            </a:r>
            <a:r>
              <a:rPr lang="lv-LV" dirty="0" smtClean="0"/>
              <a:t>: Dana Rone</a:t>
            </a:r>
            <a:endParaRPr lang="lv-LV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2EC124-D492-4E9A-8B18-7AB9203E69EF}" type="datetime3">
              <a:rPr lang="en-GB" smtClean="0"/>
              <a:pPr/>
              <a:t>21 August, 2018</a:t>
            </a:fld>
            <a:endParaRPr lang="lv-LV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A945AC-A4F1-4564-AEC5-56B5CC2A6281}" type="slidenum">
              <a:rPr lang="lv-LV" smtClean="0"/>
              <a:pPr/>
              <a:t>1</a:t>
            </a:fld>
            <a:endParaRPr lang="lv-LV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476672"/>
            <a:ext cx="7991068" cy="781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8438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lv-LV" dirty="0" err="1"/>
              <a:t>Non</a:t>
            </a:r>
            <a:r>
              <a:rPr lang="lv-LV" dirty="0"/>
              <a:t> </a:t>
            </a:r>
            <a:r>
              <a:rPr lang="lv-LV" dirty="0" err="1"/>
              <a:t>verbal</a:t>
            </a:r>
            <a:r>
              <a:rPr lang="lv-LV" dirty="0"/>
              <a:t> </a:t>
            </a:r>
            <a:r>
              <a:rPr lang="lv-LV" dirty="0" err="1"/>
              <a:t>communication</a:t>
            </a:r>
            <a:r>
              <a:rPr lang="lv-LV" dirty="0" smtClean="0"/>
              <a:t>: 7)Haptics (</a:t>
            </a:r>
            <a:r>
              <a:rPr lang="lv-LV" dirty="0" err="1" smtClean="0"/>
              <a:t>touch</a:t>
            </a:r>
            <a:r>
              <a:rPr lang="lv-LV" dirty="0" smtClean="0"/>
              <a:t>)</a:t>
            </a:r>
            <a:endParaRPr lang="lv-LV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7F3296-4385-4492-AA7D-79A37FDB1CBA}" type="datetime3">
              <a:rPr lang="en-GB" smtClean="0"/>
              <a:pPr/>
              <a:t>21 August, 2018</a:t>
            </a:fld>
            <a:endParaRPr lang="lv-L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A945AC-A4F1-4564-AEC5-56B5CC2A6281}" type="slidenum">
              <a:rPr lang="lv-LV" smtClean="0"/>
              <a:pPr/>
              <a:t>10</a:t>
            </a:fld>
            <a:endParaRPr lang="lv-LV"/>
          </a:p>
        </p:txBody>
      </p:sp>
      <p:pic>
        <p:nvPicPr>
          <p:cNvPr id="7170" name="Picture 2" descr="http://cdn.images.express.co.uk/img/dynamic/51/285x214/102690_1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600200"/>
            <a:ext cx="3456384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http://i.dailymail.co.uk/i/pix/2013/08/01/article-2382741-1B1A03AB000005DC-3_634x521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1600199"/>
            <a:ext cx="4038600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5627586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lv-LV" dirty="0" err="1"/>
              <a:t>Non</a:t>
            </a:r>
            <a:r>
              <a:rPr lang="lv-LV" dirty="0"/>
              <a:t> </a:t>
            </a:r>
            <a:r>
              <a:rPr lang="lv-LV" dirty="0" err="1"/>
              <a:t>verbal</a:t>
            </a:r>
            <a:r>
              <a:rPr lang="lv-LV" dirty="0"/>
              <a:t> </a:t>
            </a:r>
            <a:r>
              <a:rPr lang="lv-LV" dirty="0" err="1"/>
              <a:t>communication</a:t>
            </a:r>
            <a:r>
              <a:rPr lang="lv-LV" dirty="0" smtClean="0"/>
              <a:t>: 8)Appearance (</a:t>
            </a:r>
            <a:r>
              <a:rPr lang="lv-LV" dirty="0" err="1" smtClean="0"/>
              <a:t>outlook</a:t>
            </a:r>
            <a:r>
              <a:rPr lang="lv-LV" dirty="0" smtClean="0"/>
              <a:t>)</a:t>
            </a:r>
            <a:endParaRPr lang="lv-LV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7F3296-4385-4492-AA7D-79A37FDB1CBA}" type="datetime3">
              <a:rPr lang="en-GB" smtClean="0"/>
              <a:pPr/>
              <a:t>21 August, 2018</a:t>
            </a:fld>
            <a:endParaRPr lang="lv-L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A945AC-A4F1-4564-AEC5-56B5CC2A6281}" type="slidenum">
              <a:rPr lang="lv-LV" smtClean="0"/>
              <a:pPr/>
              <a:t>11</a:t>
            </a:fld>
            <a:endParaRPr lang="lv-LV"/>
          </a:p>
        </p:txBody>
      </p:sp>
      <p:pic>
        <p:nvPicPr>
          <p:cNvPr id="8194" name="Picture 2" descr="http://4.bp.blogspot.com/-lMauRQmYFL4/VKKLmrHYlVI/AAAAAAAAAKo/ZgcsHVsCZGA/s1600/Modern%2BShort%2BHairstyles%2Bfor%2BWomen%2BPart%2B%286%29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799457"/>
            <a:ext cx="4038600" cy="41274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http://i.dailymail.co.uk/i/pix/2008/04_03/WomanLeaveAP_468x345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1799457"/>
            <a:ext cx="4038600" cy="41274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3229376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lv-LV" sz="3600" dirty="0" smtClean="0"/>
              <a:t>5 </a:t>
            </a:r>
            <a:r>
              <a:rPr lang="lv-LV" sz="3600" dirty="0" err="1" smtClean="0"/>
              <a:t>questions</a:t>
            </a:r>
            <a:r>
              <a:rPr lang="lv-LV" sz="3600" dirty="0" smtClean="0"/>
              <a:t> </a:t>
            </a:r>
            <a:r>
              <a:rPr lang="lv-LV" sz="3600" dirty="0" err="1" smtClean="0"/>
              <a:t>aimed</a:t>
            </a:r>
            <a:r>
              <a:rPr lang="lv-LV" sz="3600" dirty="0" smtClean="0"/>
              <a:t> </a:t>
            </a:r>
            <a:r>
              <a:rPr lang="lv-LV" sz="3600" dirty="0" err="1" smtClean="0"/>
              <a:t>at</a:t>
            </a:r>
            <a:r>
              <a:rPr lang="lv-LV" sz="3600" dirty="0" smtClean="0"/>
              <a:t> </a:t>
            </a:r>
            <a:r>
              <a:rPr lang="lv-LV" sz="3600" dirty="0" err="1" smtClean="0"/>
              <a:t>restorative</a:t>
            </a:r>
            <a:r>
              <a:rPr lang="lv-LV" sz="3600" dirty="0" smtClean="0"/>
              <a:t> </a:t>
            </a:r>
            <a:r>
              <a:rPr lang="lv-LV" sz="3600" dirty="0" err="1" smtClean="0"/>
              <a:t>justice</a:t>
            </a:r>
            <a:endParaRPr lang="lv-LV" sz="3600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lv-LV" dirty="0" err="1" smtClean="0"/>
              <a:t>What</a:t>
            </a:r>
            <a:r>
              <a:rPr lang="lv-LV" dirty="0" smtClean="0"/>
              <a:t> </a:t>
            </a:r>
            <a:r>
              <a:rPr lang="lv-LV" dirty="0" err="1" smtClean="0"/>
              <a:t>happened</a:t>
            </a:r>
            <a:r>
              <a:rPr lang="lv-LV" dirty="0" smtClean="0"/>
              <a:t>? – </a:t>
            </a:r>
            <a:r>
              <a:rPr lang="lv-LV" dirty="0" err="1" smtClean="0"/>
              <a:t>Lets</a:t>
            </a:r>
            <a:r>
              <a:rPr lang="lv-LV" dirty="0" smtClean="0"/>
              <a:t> </a:t>
            </a:r>
            <a:r>
              <a:rPr lang="lv-LV" dirty="0" err="1" smtClean="0"/>
              <a:t>person</a:t>
            </a:r>
            <a:r>
              <a:rPr lang="lv-LV" dirty="0" smtClean="0"/>
              <a:t> </a:t>
            </a:r>
            <a:r>
              <a:rPr lang="lv-LV" dirty="0" err="1" smtClean="0"/>
              <a:t>speak</a:t>
            </a:r>
            <a:r>
              <a:rPr lang="lv-LV" dirty="0" smtClean="0"/>
              <a:t> </a:t>
            </a:r>
            <a:r>
              <a:rPr lang="lv-LV" dirty="0" err="1" smtClean="0"/>
              <a:t>about</a:t>
            </a:r>
            <a:r>
              <a:rPr lang="lv-LV" dirty="0" smtClean="0"/>
              <a:t> </a:t>
            </a:r>
            <a:r>
              <a:rPr lang="lv-LV" dirty="0" err="1" smtClean="0"/>
              <a:t>particular</a:t>
            </a:r>
            <a:r>
              <a:rPr lang="lv-LV" dirty="0" smtClean="0"/>
              <a:t> </a:t>
            </a:r>
            <a:r>
              <a:rPr lang="lv-LV" dirty="0" err="1" smtClean="0"/>
              <a:t>situation</a:t>
            </a:r>
            <a:endParaRPr lang="lv-LV" dirty="0" smtClean="0"/>
          </a:p>
          <a:p>
            <a:pPr marL="514350" indent="-514350">
              <a:buFont typeface="+mj-lt"/>
              <a:buAutoNum type="arabicPeriod"/>
            </a:pPr>
            <a:r>
              <a:rPr lang="lv-LV" dirty="0" err="1" smtClean="0"/>
              <a:t>What</a:t>
            </a:r>
            <a:r>
              <a:rPr lang="lv-LV" dirty="0" smtClean="0"/>
              <a:t> </a:t>
            </a:r>
            <a:r>
              <a:rPr lang="lv-LV" dirty="0" err="1" smtClean="0"/>
              <a:t>do</a:t>
            </a:r>
            <a:r>
              <a:rPr lang="lv-LV" dirty="0" smtClean="0"/>
              <a:t> </a:t>
            </a:r>
            <a:r>
              <a:rPr lang="lv-LV" dirty="0" err="1" smtClean="0"/>
              <a:t>you</a:t>
            </a:r>
            <a:r>
              <a:rPr lang="lv-LV" dirty="0" smtClean="0"/>
              <a:t> </a:t>
            </a:r>
            <a:r>
              <a:rPr lang="lv-LV" dirty="0" err="1" smtClean="0"/>
              <a:t>think</a:t>
            </a:r>
            <a:r>
              <a:rPr lang="lv-LV" dirty="0" smtClean="0"/>
              <a:t> </a:t>
            </a:r>
            <a:r>
              <a:rPr lang="lv-LV" dirty="0" err="1" smtClean="0"/>
              <a:t>about</a:t>
            </a:r>
            <a:r>
              <a:rPr lang="lv-LV" dirty="0" smtClean="0"/>
              <a:t> </a:t>
            </a:r>
            <a:r>
              <a:rPr lang="lv-LV" dirty="0" err="1" smtClean="0"/>
              <a:t>what</a:t>
            </a:r>
            <a:r>
              <a:rPr lang="lv-LV" dirty="0" smtClean="0"/>
              <a:t> </a:t>
            </a:r>
            <a:r>
              <a:rPr lang="lv-LV" dirty="0" err="1" smtClean="0"/>
              <a:t>happened</a:t>
            </a:r>
            <a:r>
              <a:rPr lang="lv-LV" dirty="0" smtClean="0"/>
              <a:t>? – </a:t>
            </a:r>
            <a:r>
              <a:rPr lang="lv-LV" dirty="0" err="1" smtClean="0"/>
              <a:t>Learn</a:t>
            </a:r>
            <a:r>
              <a:rPr lang="lv-LV" dirty="0" smtClean="0"/>
              <a:t> </a:t>
            </a:r>
            <a:r>
              <a:rPr lang="lv-LV" dirty="0" err="1" smtClean="0"/>
              <a:t>about</a:t>
            </a:r>
            <a:r>
              <a:rPr lang="lv-LV" dirty="0" smtClean="0"/>
              <a:t> </a:t>
            </a:r>
            <a:r>
              <a:rPr lang="lv-LV" dirty="0" err="1" smtClean="0"/>
              <a:t>motivation</a:t>
            </a:r>
            <a:r>
              <a:rPr lang="lv-LV" dirty="0" smtClean="0"/>
              <a:t> </a:t>
            </a:r>
            <a:r>
              <a:rPr lang="lv-LV" dirty="0" err="1" smtClean="0"/>
              <a:t>and</a:t>
            </a:r>
            <a:r>
              <a:rPr lang="lv-LV" dirty="0" smtClean="0"/>
              <a:t> </a:t>
            </a:r>
            <a:r>
              <a:rPr lang="lv-LV" dirty="0" err="1" smtClean="0"/>
              <a:t>reaction</a:t>
            </a:r>
            <a:r>
              <a:rPr lang="lv-LV" dirty="0" smtClean="0"/>
              <a:t> </a:t>
            </a:r>
            <a:r>
              <a:rPr lang="lv-LV" dirty="0" err="1" smtClean="0"/>
              <a:t>after</a:t>
            </a:r>
            <a:r>
              <a:rPr lang="lv-LV" dirty="0" smtClean="0"/>
              <a:t> </a:t>
            </a:r>
            <a:r>
              <a:rPr lang="lv-LV" dirty="0" err="1" smtClean="0"/>
              <a:t>event</a:t>
            </a:r>
            <a:r>
              <a:rPr lang="lv-LV" dirty="0" smtClean="0"/>
              <a:t>.</a:t>
            </a:r>
          </a:p>
          <a:p>
            <a:pPr marL="514350" indent="-514350">
              <a:buFont typeface="+mj-lt"/>
              <a:buAutoNum type="arabicPeriod"/>
            </a:pPr>
            <a:r>
              <a:rPr lang="lv-LV" dirty="0" err="1" smtClean="0"/>
              <a:t>What</a:t>
            </a:r>
            <a:r>
              <a:rPr lang="lv-LV" dirty="0" smtClean="0"/>
              <a:t> </a:t>
            </a:r>
            <a:r>
              <a:rPr lang="lv-LV" dirty="0" err="1" smtClean="0"/>
              <a:t>did</a:t>
            </a:r>
            <a:r>
              <a:rPr lang="lv-LV" dirty="0" smtClean="0"/>
              <a:t> </a:t>
            </a:r>
            <a:r>
              <a:rPr lang="lv-LV" dirty="0" err="1" smtClean="0"/>
              <a:t>you</a:t>
            </a:r>
            <a:r>
              <a:rPr lang="lv-LV" dirty="0" smtClean="0"/>
              <a:t> </a:t>
            </a:r>
            <a:r>
              <a:rPr lang="lv-LV" dirty="0" err="1" smtClean="0"/>
              <a:t>feel</a:t>
            </a:r>
            <a:r>
              <a:rPr lang="lv-LV" dirty="0" smtClean="0"/>
              <a:t>?</a:t>
            </a:r>
          </a:p>
          <a:p>
            <a:pPr marL="514350" indent="-514350">
              <a:buFont typeface="+mj-lt"/>
              <a:buAutoNum type="arabicPeriod"/>
            </a:pPr>
            <a:r>
              <a:rPr lang="lv-LV" dirty="0" err="1" smtClean="0"/>
              <a:t>Who</a:t>
            </a:r>
            <a:r>
              <a:rPr lang="lv-LV" dirty="0" smtClean="0"/>
              <a:t> </a:t>
            </a:r>
            <a:r>
              <a:rPr lang="lv-LV" dirty="0" err="1" smtClean="0"/>
              <a:t>was</a:t>
            </a:r>
            <a:r>
              <a:rPr lang="lv-LV" dirty="0" smtClean="0"/>
              <a:t> </a:t>
            </a:r>
            <a:r>
              <a:rPr lang="lv-LV" dirty="0" err="1" smtClean="0"/>
              <a:t>affected</a:t>
            </a:r>
            <a:r>
              <a:rPr lang="lv-LV" dirty="0" smtClean="0"/>
              <a:t> </a:t>
            </a:r>
            <a:r>
              <a:rPr lang="lv-LV" dirty="0" err="1" smtClean="0"/>
              <a:t>by</a:t>
            </a:r>
            <a:r>
              <a:rPr lang="lv-LV" dirty="0" smtClean="0"/>
              <a:t> </a:t>
            </a:r>
            <a:r>
              <a:rPr lang="lv-LV" dirty="0" err="1" smtClean="0"/>
              <a:t>this</a:t>
            </a:r>
            <a:r>
              <a:rPr lang="lv-LV" dirty="0" smtClean="0"/>
              <a:t> </a:t>
            </a:r>
            <a:r>
              <a:rPr lang="lv-LV" dirty="0" err="1" smtClean="0"/>
              <a:t>event</a:t>
            </a:r>
            <a:r>
              <a:rPr lang="lv-LV" dirty="0" smtClean="0"/>
              <a:t>?</a:t>
            </a:r>
          </a:p>
          <a:p>
            <a:pPr marL="514350" indent="-514350">
              <a:buFont typeface="+mj-lt"/>
              <a:buAutoNum type="arabicPeriod"/>
            </a:pPr>
            <a:r>
              <a:rPr lang="lv-LV" dirty="0" err="1" smtClean="0"/>
              <a:t>What</a:t>
            </a:r>
            <a:r>
              <a:rPr lang="lv-LV" dirty="0" smtClean="0"/>
              <a:t> </a:t>
            </a:r>
            <a:r>
              <a:rPr lang="lv-LV" dirty="0" err="1" smtClean="0"/>
              <a:t>should</a:t>
            </a:r>
            <a:r>
              <a:rPr lang="lv-LV" dirty="0" smtClean="0"/>
              <a:t> </a:t>
            </a:r>
            <a:r>
              <a:rPr lang="lv-LV" dirty="0" err="1" smtClean="0"/>
              <a:t>you</a:t>
            </a:r>
            <a:r>
              <a:rPr lang="lv-LV" dirty="0" smtClean="0"/>
              <a:t> </a:t>
            </a:r>
            <a:r>
              <a:rPr lang="lv-LV" dirty="0" err="1" smtClean="0"/>
              <a:t>do</a:t>
            </a:r>
            <a:r>
              <a:rPr lang="lv-LV" dirty="0" smtClean="0"/>
              <a:t> </a:t>
            </a:r>
            <a:r>
              <a:rPr lang="lv-LV" dirty="0" err="1" smtClean="0"/>
              <a:t>now</a:t>
            </a:r>
            <a:r>
              <a:rPr lang="lv-LV" dirty="0" smtClean="0"/>
              <a:t>?</a:t>
            </a:r>
            <a:endParaRPr lang="lv-LV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4FB884-C281-4E23-8A54-9BD69E82BF7F}" type="datetime3">
              <a:rPr lang="en-GB" smtClean="0"/>
              <a:pPr/>
              <a:t>21 August, 2018</a:t>
            </a:fld>
            <a:endParaRPr lang="lv-LV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A945AC-A4F1-4564-AEC5-56B5CC2A6281}" type="slidenum">
              <a:rPr lang="lv-LV" smtClean="0"/>
              <a:pPr/>
              <a:t>12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139642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lv-LV" sz="3600" dirty="0" err="1" smtClean="0"/>
              <a:t>Conferencing</a:t>
            </a:r>
            <a:r>
              <a:rPr lang="lv-LV" sz="3600" dirty="0" smtClean="0"/>
              <a:t> </a:t>
            </a:r>
            <a:r>
              <a:rPr lang="lv-LV" sz="3600" dirty="0" err="1" smtClean="0"/>
              <a:t>meeting</a:t>
            </a:r>
            <a:endParaRPr lang="lv-LV" sz="3600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/>
            <a:r>
              <a:rPr lang="lv-LV" dirty="0" smtClean="0"/>
              <a:t>2 mediators (</a:t>
            </a:r>
            <a:r>
              <a:rPr lang="lv-LV" dirty="0" err="1" smtClean="0"/>
              <a:t>because</a:t>
            </a:r>
            <a:r>
              <a:rPr lang="lv-LV" dirty="0" smtClean="0"/>
              <a:t> </a:t>
            </a:r>
            <a:r>
              <a:rPr lang="lv-LV" dirty="0" err="1" smtClean="0"/>
              <a:t>there</a:t>
            </a:r>
            <a:r>
              <a:rPr lang="lv-LV" dirty="0" smtClean="0"/>
              <a:t> </a:t>
            </a:r>
            <a:r>
              <a:rPr lang="lv-LV" dirty="0" err="1" smtClean="0"/>
              <a:t>is</a:t>
            </a:r>
            <a:r>
              <a:rPr lang="lv-LV" dirty="0" smtClean="0"/>
              <a:t> </a:t>
            </a:r>
            <a:r>
              <a:rPr lang="lv-LV" dirty="0" err="1" smtClean="0"/>
              <a:t>higher</a:t>
            </a:r>
            <a:r>
              <a:rPr lang="lv-LV" dirty="0" smtClean="0"/>
              <a:t> </a:t>
            </a:r>
            <a:r>
              <a:rPr lang="lv-LV" dirty="0" err="1" smtClean="0"/>
              <a:t>risk</a:t>
            </a:r>
            <a:r>
              <a:rPr lang="lv-LV" dirty="0" smtClean="0"/>
              <a:t> </a:t>
            </a:r>
            <a:r>
              <a:rPr lang="lv-LV" dirty="0" err="1" smtClean="0"/>
              <a:t>that</a:t>
            </a:r>
            <a:r>
              <a:rPr lang="lv-LV" dirty="0" smtClean="0"/>
              <a:t> in </a:t>
            </a:r>
            <a:r>
              <a:rPr lang="lv-LV" dirty="0" err="1" smtClean="0"/>
              <a:t>the</a:t>
            </a:r>
            <a:r>
              <a:rPr lang="lv-LV" dirty="0" smtClean="0"/>
              <a:t> </a:t>
            </a:r>
            <a:r>
              <a:rPr lang="lv-LV" dirty="0" err="1" smtClean="0"/>
              <a:t>larger</a:t>
            </a:r>
            <a:r>
              <a:rPr lang="lv-LV" dirty="0" smtClean="0"/>
              <a:t> </a:t>
            </a:r>
            <a:r>
              <a:rPr lang="lv-LV" dirty="0" err="1" smtClean="0"/>
              <a:t>group</a:t>
            </a:r>
            <a:r>
              <a:rPr lang="lv-LV" dirty="0" smtClean="0"/>
              <a:t> </a:t>
            </a:r>
            <a:r>
              <a:rPr lang="lv-LV" dirty="0" err="1" smtClean="0"/>
              <a:t>discriminatory</a:t>
            </a:r>
            <a:r>
              <a:rPr lang="lv-LV" dirty="0" smtClean="0"/>
              <a:t> elements </a:t>
            </a:r>
            <a:r>
              <a:rPr lang="lv-LV" dirty="0" err="1" smtClean="0"/>
              <a:t>will</a:t>
            </a:r>
            <a:r>
              <a:rPr lang="lv-LV" dirty="0" smtClean="0"/>
              <a:t> </a:t>
            </a:r>
            <a:r>
              <a:rPr lang="lv-LV" dirty="0" err="1" smtClean="0"/>
              <a:t>be</a:t>
            </a:r>
            <a:r>
              <a:rPr lang="lv-LV" dirty="0" smtClean="0"/>
              <a:t> – </a:t>
            </a:r>
            <a:r>
              <a:rPr lang="lv-LV" dirty="0" err="1" smtClean="0"/>
              <a:t>gender</a:t>
            </a:r>
            <a:r>
              <a:rPr lang="lv-LV" dirty="0" smtClean="0"/>
              <a:t>, </a:t>
            </a:r>
            <a:r>
              <a:rPr lang="lv-LV" dirty="0" err="1" smtClean="0"/>
              <a:t>age</a:t>
            </a:r>
            <a:r>
              <a:rPr lang="lv-LV" dirty="0" smtClean="0"/>
              <a:t>, </a:t>
            </a:r>
            <a:r>
              <a:rPr lang="lv-LV" dirty="0" err="1" smtClean="0"/>
              <a:t>etc</a:t>
            </a:r>
            <a:r>
              <a:rPr lang="lv-LV" dirty="0" smtClean="0"/>
              <a:t>.)</a:t>
            </a:r>
          </a:p>
          <a:p>
            <a:pPr marL="514350" indent="-514350"/>
            <a:r>
              <a:rPr lang="lv-LV" dirty="0" err="1" smtClean="0"/>
              <a:t>Victim</a:t>
            </a:r>
            <a:r>
              <a:rPr lang="lv-LV" dirty="0" smtClean="0"/>
              <a:t>/-s, </a:t>
            </a:r>
            <a:r>
              <a:rPr lang="lv-LV" dirty="0" err="1" smtClean="0"/>
              <a:t>offender</a:t>
            </a:r>
            <a:r>
              <a:rPr lang="lv-LV" dirty="0" smtClean="0"/>
              <a:t>/-s, </a:t>
            </a:r>
            <a:r>
              <a:rPr lang="lv-LV" dirty="0" err="1" smtClean="0"/>
              <a:t>supporter</a:t>
            </a:r>
            <a:r>
              <a:rPr lang="lv-LV" dirty="0" smtClean="0"/>
              <a:t>/-s</a:t>
            </a:r>
          </a:p>
          <a:p>
            <a:pPr marL="514350" indent="-514350"/>
            <a:r>
              <a:rPr lang="lv-LV" dirty="0" err="1" smtClean="0"/>
              <a:t>Long</a:t>
            </a:r>
            <a:r>
              <a:rPr lang="lv-LV" dirty="0" smtClean="0"/>
              <a:t> </a:t>
            </a:r>
            <a:r>
              <a:rPr lang="lv-LV" dirty="0" err="1" smtClean="0"/>
              <a:t>and</a:t>
            </a:r>
            <a:r>
              <a:rPr lang="lv-LV" dirty="0" smtClean="0"/>
              <a:t> </a:t>
            </a:r>
            <a:r>
              <a:rPr lang="lv-LV" dirty="0" err="1" smtClean="0"/>
              <a:t>effective</a:t>
            </a:r>
            <a:r>
              <a:rPr lang="lv-LV" dirty="0" smtClean="0"/>
              <a:t> </a:t>
            </a:r>
            <a:r>
              <a:rPr lang="lv-LV" dirty="0" err="1" smtClean="0"/>
              <a:t>prior</a:t>
            </a:r>
            <a:r>
              <a:rPr lang="lv-LV" dirty="0" smtClean="0"/>
              <a:t> </a:t>
            </a:r>
            <a:r>
              <a:rPr lang="lv-LV" dirty="0" err="1" smtClean="0"/>
              <a:t>planning</a:t>
            </a:r>
            <a:r>
              <a:rPr lang="lv-LV" dirty="0" smtClean="0"/>
              <a:t> </a:t>
            </a:r>
            <a:r>
              <a:rPr lang="lv-LV" dirty="0" err="1" smtClean="0"/>
              <a:t>of</a:t>
            </a:r>
            <a:r>
              <a:rPr lang="lv-LV" dirty="0" smtClean="0"/>
              <a:t> </a:t>
            </a:r>
            <a:r>
              <a:rPr lang="lv-LV" dirty="0" err="1" smtClean="0"/>
              <a:t>conferencing</a:t>
            </a:r>
            <a:r>
              <a:rPr lang="lv-LV" dirty="0" smtClean="0"/>
              <a:t> </a:t>
            </a:r>
            <a:r>
              <a:rPr lang="lv-LV" dirty="0" err="1" smtClean="0"/>
              <a:t>meeting</a:t>
            </a:r>
            <a:endParaRPr lang="lv-LV" dirty="0" smtClean="0"/>
          </a:p>
          <a:p>
            <a:pPr marL="514350" indent="-514350"/>
            <a:r>
              <a:rPr lang="lv-LV" dirty="0" err="1" smtClean="0"/>
              <a:t>Knowing</a:t>
            </a:r>
            <a:r>
              <a:rPr lang="lv-LV" dirty="0" smtClean="0"/>
              <a:t> </a:t>
            </a:r>
            <a:r>
              <a:rPr lang="lv-LV" dirty="0" err="1" smtClean="0"/>
              <a:t>participating</a:t>
            </a:r>
            <a:r>
              <a:rPr lang="lv-LV" dirty="0" smtClean="0"/>
              <a:t> </a:t>
            </a:r>
            <a:r>
              <a:rPr lang="lv-LV" dirty="0" err="1" smtClean="0"/>
              <a:t>parties</a:t>
            </a:r>
            <a:r>
              <a:rPr lang="lv-LV" dirty="0" smtClean="0"/>
              <a:t>, </a:t>
            </a:r>
            <a:r>
              <a:rPr lang="lv-LV" dirty="0" err="1" smtClean="0"/>
              <a:t>their</a:t>
            </a:r>
            <a:r>
              <a:rPr lang="lv-LV" dirty="0" smtClean="0"/>
              <a:t> </a:t>
            </a:r>
            <a:r>
              <a:rPr lang="lv-LV" dirty="0" err="1" smtClean="0"/>
              <a:t>mutual</a:t>
            </a:r>
            <a:r>
              <a:rPr lang="lv-LV" dirty="0" smtClean="0"/>
              <a:t> </a:t>
            </a:r>
            <a:r>
              <a:rPr lang="lv-LV" dirty="0" err="1" smtClean="0"/>
              <a:t>relations</a:t>
            </a:r>
            <a:endParaRPr lang="lv-LV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4FB884-C281-4E23-8A54-9BD69E82BF7F}" type="datetime3">
              <a:rPr lang="en-GB" smtClean="0"/>
              <a:pPr/>
              <a:t>21 August, 2018</a:t>
            </a:fld>
            <a:endParaRPr lang="lv-LV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A945AC-A4F1-4564-AEC5-56B5CC2A6281}" type="slidenum">
              <a:rPr lang="lv-LV" smtClean="0"/>
              <a:pPr/>
              <a:t>13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139642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lv-LV" sz="3400" dirty="0" err="1" smtClean="0"/>
              <a:t>Conferencing</a:t>
            </a:r>
            <a:r>
              <a:rPr lang="lv-LV" sz="3400" dirty="0" smtClean="0"/>
              <a:t> </a:t>
            </a:r>
            <a:r>
              <a:rPr lang="lv-LV" sz="3400" dirty="0" err="1" smtClean="0"/>
              <a:t>meeting</a:t>
            </a:r>
            <a:r>
              <a:rPr lang="lv-LV" sz="3400" dirty="0" smtClean="0"/>
              <a:t> – mediators sit in </a:t>
            </a:r>
            <a:r>
              <a:rPr lang="lv-LV" sz="3400" dirty="0" err="1" smtClean="0"/>
              <a:t>front</a:t>
            </a:r>
            <a:r>
              <a:rPr lang="lv-LV" sz="3400" dirty="0" smtClean="0"/>
              <a:t> </a:t>
            </a:r>
            <a:r>
              <a:rPr lang="lv-LV" sz="3400" dirty="0" err="1" smtClean="0"/>
              <a:t>of</a:t>
            </a:r>
            <a:r>
              <a:rPr lang="lv-LV" sz="3400" dirty="0" smtClean="0"/>
              <a:t> </a:t>
            </a:r>
            <a:r>
              <a:rPr lang="lv-LV" sz="3400" dirty="0" err="1" smtClean="0"/>
              <a:t>each</a:t>
            </a:r>
            <a:r>
              <a:rPr lang="lv-LV" sz="3400" dirty="0" smtClean="0"/>
              <a:t> </a:t>
            </a:r>
            <a:r>
              <a:rPr lang="lv-LV" sz="3400" dirty="0" err="1" smtClean="0"/>
              <a:t>other</a:t>
            </a:r>
            <a:r>
              <a:rPr lang="lv-LV" sz="3400" dirty="0" smtClean="0"/>
              <a:t> &amp; </a:t>
            </a:r>
            <a:r>
              <a:rPr lang="lv-LV" sz="3400" dirty="0" err="1" smtClean="0"/>
              <a:t>visually</a:t>
            </a:r>
            <a:r>
              <a:rPr lang="lv-LV" sz="3400" dirty="0" smtClean="0"/>
              <a:t> </a:t>
            </a:r>
            <a:r>
              <a:rPr lang="lv-LV" sz="3400" dirty="0" err="1" smtClean="0"/>
              <a:t>cover</a:t>
            </a:r>
            <a:r>
              <a:rPr lang="lv-LV" sz="3400" dirty="0" smtClean="0"/>
              <a:t> </a:t>
            </a:r>
            <a:r>
              <a:rPr lang="lv-LV" sz="3400" dirty="0" err="1" smtClean="0"/>
              <a:t>the</a:t>
            </a:r>
            <a:r>
              <a:rPr lang="lv-LV" sz="3400" dirty="0" smtClean="0"/>
              <a:t> </a:t>
            </a:r>
            <a:r>
              <a:rPr lang="lv-LV" sz="3400" dirty="0" err="1" smtClean="0"/>
              <a:t>field</a:t>
            </a:r>
            <a:endParaRPr lang="lv-LV" sz="3400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/>
            <a:endParaRPr lang="lv-LV" dirty="0" smtClean="0"/>
          </a:p>
          <a:p>
            <a:pPr marL="514350" indent="-514350">
              <a:buNone/>
            </a:pPr>
            <a:r>
              <a:rPr lang="lv-LV" dirty="0" smtClean="0"/>
              <a:t>                                    Mediator 1</a:t>
            </a:r>
          </a:p>
          <a:p>
            <a:pPr marL="514350" indent="-514350">
              <a:buNone/>
            </a:pPr>
            <a:r>
              <a:rPr lang="lv-LV" dirty="0" smtClean="0"/>
              <a:t>                                A                        E</a:t>
            </a:r>
          </a:p>
          <a:p>
            <a:pPr marL="514350" indent="-514350">
              <a:buNone/>
            </a:pPr>
            <a:r>
              <a:rPr lang="lv-LV" dirty="0" smtClean="0"/>
              <a:t>                              B                            F</a:t>
            </a:r>
          </a:p>
          <a:p>
            <a:pPr marL="514350" indent="-514350">
              <a:buNone/>
            </a:pPr>
            <a:r>
              <a:rPr lang="lv-LV" dirty="0" smtClean="0"/>
              <a:t>                              C                            G</a:t>
            </a:r>
          </a:p>
          <a:p>
            <a:pPr marL="514350" indent="-514350">
              <a:buNone/>
            </a:pPr>
            <a:r>
              <a:rPr lang="lv-LV" dirty="0" smtClean="0"/>
              <a:t>                                 D                      H</a:t>
            </a:r>
          </a:p>
          <a:p>
            <a:pPr marL="514350" indent="-514350">
              <a:buNone/>
            </a:pPr>
            <a:r>
              <a:rPr lang="lv-LV" dirty="0" smtClean="0"/>
              <a:t>                                       Mediator 2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4FB884-C281-4E23-8A54-9BD69E82BF7F}" type="datetime3">
              <a:rPr lang="en-GB" smtClean="0"/>
              <a:pPr/>
              <a:t>21 August, 2018</a:t>
            </a:fld>
            <a:endParaRPr lang="lv-LV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A945AC-A4F1-4564-AEC5-56B5CC2A6281}" type="slidenum">
              <a:rPr lang="lv-LV" smtClean="0"/>
              <a:pPr/>
              <a:t>14</a:t>
            </a:fld>
            <a:endParaRPr lang="lv-LV"/>
          </a:p>
        </p:txBody>
      </p:sp>
      <p:sp>
        <p:nvSpPr>
          <p:cNvPr id="8" name="Oval 7"/>
          <p:cNvSpPr/>
          <p:nvPr/>
        </p:nvSpPr>
        <p:spPr>
          <a:xfrm>
            <a:off x="3635896" y="2636912"/>
            <a:ext cx="2304256" cy="2448272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cxnSp>
        <p:nvCxnSpPr>
          <p:cNvPr id="12" name="Straight Connector 11"/>
          <p:cNvCxnSpPr/>
          <p:nvPr/>
        </p:nvCxnSpPr>
        <p:spPr>
          <a:xfrm flipV="1">
            <a:off x="4788024" y="3645024"/>
            <a:ext cx="1368152" cy="172819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flipV="1">
            <a:off x="4788024" y="2996952"/>
            <a:ext cx="1080120" cy="237626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flipH="1" flipV="1">
            <a:off x="3707904" y="2996952"/>
            <a:ext cx="1080120" cy="237626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flipH="1" flipV="1">
            <a:off x="3491880" y="3573016"/>
            <a:ext cx="1296144" cy="18002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flipH="1">
            <a:off x="3563888" y="2492896"/>
            <a:ext cx="1152128" cy="18002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flipH="1">
            <a:off x="3851920" y="2492896"/>
            <a:ext cx="864096" cy="237626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4716016" y="2492896"/>
            <a:ext cx="1368152" cy="172819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4716016" y="2492896"/>
            <a:ext cx="1152128" cy="237626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39642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lv-LV" sz="3400" dirty="0" err="1" smtClean="0"/>
              <a:t>Conferencing</a:t>
            </a:r>
            <a:r>
              <a:rPr lang="lv-LV" sz="3400" dirty="0" smtClean="0"/>
              <a:t> </a:t>
            </a:r>
            <a:r>
              <a:rPr lang="lv-LV" sz="3400" dirty="0" err="1" smtClean="0"/>
              <a:t>meeting</a:t>
            </a:r>
            <a:r>
              <a:rPr lang="lv-LV" sz="3400" dirty="0" smtClean="0"/>
              <a:t> – mediators sit in </a:t>
            </a:r>
            <a:r>
              <a:rPr lang="lv-LV" sz="3400" dirty="0" err="1" smtClean="0"/>
              <a:t>front</a:t>
            </a:r>
            <a:r>
              <a:rPr lang="lv-LV" sz="3400" dirty="0" smtClean="0"/>
              <a:t> </a:t>
            </a:r>
            <a:r>
              <a:rPr lang="lv-LV" sz="3400" dirty="0" err="1" smtClean="0"/>
              <a:t>of</a:t>
            </a:r>
            <a:r>
              <a:rPr lang="lv-LV" sz="3400" dirty="0" smtClean="0"/>
              <a:t> </a:t>
            </a:r>
            <a:r>
              <a:rPr lang="lv-LV" sz="3400" dirty="0" err="1" smtClean="0"/>
              <a:t>each</a:t>
            </a:r>
            <a:r>
              <a:rPr lang="lv-LV" sz="3400" dirty="0" smtClean="0"/>
              <a:t> </a:t>
            </a:r>
            <a:r>
              <a:rPr lang="lv-LV" sz="3400" dirty="0" err="1" smtClean="0"/>
              <a:t>other</a:t>
            </a:r>
            <a:r>
              <a:rPr lang="lv-LV" sz="3400" dirty="0" smtClean="0"/>
              <a:t> &amp; </a:t>
            </a:r>
            <a:r>
              <a:rPr lang="lv-LV" sz="3400" dirty="0" err="1" smtClean="0"/>
              <a:t>visually</a:t>
            </a:r>
            <a:r>
              <a:rPr lang="lv-LV" sz="3400" dirty="0" smtClean="0"/>
              <a:t> </a:t>
            </a:r>
            <a:r>
              <a:rPr lang="lv-LV" sz="3400" dirty="0" err="1" smtClean="0"/>
              <a:t>cover</a:t>
            </a:r>
            <a:r>
              <a:rPr lang="lv-LV" sz="3400" dirty="0" smtClean="0"/>
              <a:t> </a:t>
            </a:r>
            <a:r>
              <a:rPr lang="lv-LV" sz="3400" dirty="0" err="1" smtClean="0"/>
              <a:t>the</a:t>
            </a:r>
            <a:r>
              <a:rPr lang="lv-LV" sz="3400" dirty="0" smtClean="0"/>
              <a:t> </a:t>
            </a:r>
            <a:r>
              <a:rPr lang="lv-LV" sz="3400" dirty="0" err="1" smtClean="0"/>
              <a:t>field</a:t>
            </a:r>
            <a:endParaRPr lang="lv-LV" sz="3400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/>
            <a:r>
              <a:rPr lang="lv-LV" dirty="0" smtClean="0"/>
              <a:t>Mediator </a:t>
            </a:r>
            <a:r>
              <a:rPr lang="lv-LV" dirty="0" err="1" smtClean="0"/>
              <a:t>covers</a:t>
            </a:r>
            <a:r>
              <a:rPr lang="lv-LV" dirty="0" smtClean="0"/>
              <a:t> </a:t>
            </a:r>
            <a:r>
              <a:rPr lang="lv-LV" dirty="0" err="1" smtClean="0"/>
              <a:t>the</a:t>
            </a:r>
            <a:r>
              <a:rPr lang="lv-LV" dirty="0" smtClean="0"/>
              <a:t> </a:t>
            </a:r>
            <a:r>
              <a:rPr lang="lv-LV" dirty="0" err="1" smtClean="0"/>
              <a:t>persons</a:t>
            </a:r>
            <a:r>
              <a:rPr lang="lv-LV" dirty="0" smtClean="0"/>
              <a:t> </a:t>
            </a:r>
            <a:r>
              <a:rPr lang="lv-LV" dirty="0" err="1" smtClean="0"/>
              <a:t>sitting</a:t>
            </a:r>
            <a:r>
              <a:rPr lang="lv-LV" dirty="0" smtClean="0"/>
              <a:t> in </a:t>
            </a:r>
            <a:r>
              <a:rPr lang="lv-LV" dirty="0" err="1" smtClean="0"/>
              <a:t>front</a:t>
            </a:r>
            <a:r>
              <a:rPr lang="lv-LV" dirty="0" smtClean="0"/>
              <a:t> </a:t>
            </a:r>
            <a:r>
              <a:rPr lang="lv-LV" dirty="0" err="1" smtClean="0"/>
              <a:t>of</a:t>
            </a:r>
            <a:r>
              <a:rPr lang="lv-LV" dirty="0" smtClean="0"/>
              <a:t> </a:t>
            </a:r>
            <a:r>
              <a:rPr lang="lv-LV" dirty="0" err="1" smtClean="0"/>
              <a:t>him</a:t>
            </a:r>
            <a:endParaRPr lang="lv-LV" dirty="0" smtClean="0"/>
          </a:p>
          <a:p>
            <a:pPr marL="514350" indent="-514350"/>
            <a:r>
              <a:rPr lang="lv-LV" dirty="0" err="1" smtClean="0"/>
              <a:t>Better</a:t>
            </a:r>
            <a:r>
              <a:rPr lang="lv-LV" dirty="0" smtClean="0"/>
              <a:t> </a:t>
            </a:r>
            <a:r>
              <a:rPr lang="lv-LV" dirty="0" err="1" smtClean="0"/>
              <a:t>eye</a:t>
            </a:r>
            <a:r>
              <a:rPr lang="lv-LV" dirty="0" smtClean="0"/>
              <a:t> </a:t>
            </a:r>
            <a:r>
              <a:rPr lang="lv-LV" dirty="0" err="1" smtClean="0"/>
              <a:t>contact</a:t>
            </a:r>
            <a:endParaRPr lang="lv-LV" dirty="0" smtClean="0"/>
          </a:p>
          <a:p>
            <a:pPr marL="514350" indent="-514350"/>
            <a:r>
              <a:rPr lang="lv-LV" dirty="0" err="1" smtClean="0"/>
              <a:t>Balanced</a:t>
            </a:r>
            <a:r>
              <a:rPr lang="lv-LV" dirty="0" smtClean="0"/>
              <a:t> </a:t>
            </a:r>
            <a:r>
              <a:rPr lang="lv-LV" dirty="0" err="1" smtClean="0"/>
              <a:t>neutrality</a:t>
            </a:r>
            <a:endParaRPr lang="lv-LV" dirty="0" smtClean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4FB884-C281-4E23-8A54-9BD69E82BF7F}" type="datetime3">
              <a:rPr lang="en-GB" smtClean="0"/>
              <a:pPr/>
              <a:t>21 August, 2018</a:t>
            </a:fld>
            <a:endParaRPr lang="lv-LV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A945AC-A4F1-4564-AEC5-56B5CC2A6281}" type="slidenum">
              <a:rPr lang="lv-LV" smtClean="0"/>
              <a:pPr/>
              <a:t>15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139642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lv-LV" sz="3400" dirty="0" err="1" smtClean="0"/>
              <a:t>Getting</a:t>
            </a:r>
            <a:r>
              <a:rPr lang="lv-LV" sz="3400" dirty="0" smtClean="0"/>
              <a:t> </a:t>
            </a:r>
            <a:r>
              <a:rPr lang="lv-LV" sz="3400" dirty="0" err="1" smtClean="0"/>
              <a:t>prepared</a:t>
            </a:r>
            <a:r>
              <a:rPr lang="lv-LV" sz="3400" dirty="0" smtClean="0"/>
              <a:t> </a:t>
            </a:r>
            <a:r>
              <a:rPr lang="lv-LV" sz="3400" dirty="0" err="1" smtClean="0"/>
              <a:t>for</a:t>
            </a:r>
            <a:r>
              <a:rPr lang="lv-LV" sz="3400" dirty="0" smtClean="0"/>
              <a:t> </a:t>
            </a:r>
            <a:r>
              <a:rPr lang="lv-LV" sz="3400" dirty="0" err="1" smtClean="0"/>
              <a:t>conferencing</a:t>
            </a:r>
            <a:r>
              <a:rPr lang="lv-LV" sz="3400" dirty="0" smtClean="0"/>
              <a:t> </a:t>
            </a:r>
            <a:r>
              <a:rPr lang="lv-LV" sz="3400" dirty="0" err="1" smtClean="0"/>
              <a:t>meeting</a:t>
            </a:r>
            <a:endParaRPr lang="lv-LV" sz="3400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/>
            <a:r>
              <a:rPr lang="lv-LV" dirty="0" err="1" smtClean="0"/>
              <a:t>Know</a:t>
            </a:r>
            <a:r>
              <a:rPr lang="lv-LV" dirty="0" smtClean="0"/>
              <a:t> </a:t>
            </a:r>
            <a:r>
              <a:rPr lang="lv-LV" dirty="0" err="1" smtClean="0"/>
              <a:t>participants</a:t>
            </a:r>
            <a:r>
              <a:rPr lang="lv-LV" dirty="0" smtClean="0"/>
              <a:t> – </a:t>
            </a:r>
            <a:r>
              <a:rPr lang="lv-LV" dirty="0" err="1" smtClean="0"/>
              <a:t>get</a:t>
            </a:r>
            <a:r>
              <a:rPr lang="lv-LV" dirty="0" smtClean="0"/>
              <a:t> </a:t>
            </a:r>
            <a:r>
              <a:rPr lang="lv-LV" dirty="0" err="1" smtClean="0"/>
              <a:t>acquainted</a:t>
            </a:r>
            <a:r>
              <a:rPr lang="lv-LV" dirty="0" smtClean="0"/>
              <a:t> </a:t>
            </a:r>
            <a:r>
              <a:rPr lang="lv-LV" dirty="0" err="1" smtClean="0"/>
              <a:t>before</a:t>
            </a:r>
            <a:endParaRPr lang="lv-LV" dirty="0" smtClean="0"/>
          </a:p>
          <a:p>
            <a:pPr marL="514350" indent="-514350"/>
            <a:r>
              <a:rPr lang="lv-LV" dirty="0" err="1" smtClean="0"/>
              <a:t>Needs</a:t>
            </a:r>
            <a:r>
              <a:rPr lang="lv-LV" dirty="0" smtClean="0"/>
              <a:t>, </a:t>
            </a:r>
            <a:r>
              <a:rPr lang="lv-LV" dirty="0" err="1" smtClean="0"/>
              <a:t>expectations</a:t>
            </a:r>
            <a:r>
              <a:rPr lang="lv-LV" dirty="0" smtClean="0"/>
              <a:t> </a:t>
            </a:r>
            <a:r>
              <a:rPr lang="lv-LV" dirty="0" err="1" smtClean="0"/>
              <a:t>and</a:t>
            </a:r>
            <a:r>
              <a:rPr lang="lv-LV" dirty="0" smtClean="0"/>
              <a:t> </a:t>
            </a:r>
            <a:r>
              <a:rPr lang="lv-LV" dirty="0" err="1" smtClean="0"/>
              <a:t>concerns</a:t>
            </a:r>
            <a:endParaRPr lang="lv-LV" dirty="0" smtClean="0"/>
          </a:p>
          <a:p>
            <a:pPr marL="514350" indent="-514350"/>
            <a:r>
              <a:rPr lang="lv-LV" dirty="0" err="1" smtClean="0"/>
              <a:t>Check</a:t>
            </a:r>
            <a:r>
              <a:rPr lang="lv-LV" dirty="0" smtClean="0"/>
              <a:t> </a:t>
            </a:r>
            <a:r>
              <a:rPr lang="lv-LV" dirty="0" err="1" smtClean="0"/>
              <a:t>arriving</a:t>
            </a:r>
            <a:r>
              <a:rPr lang="lv-LV" dirty="0" smtClean="0"/>
              <a:t> </a:t>
            </a:r>
            <a:r>
              <a:rPr lang="lv-LV" dirty="0" err="1" smtClean="0"/>
              <a:t>possibilities</a:t>
            </a:r>
            <a:r>
              <a:rPr lang="lv-LV" dirty="0" smtClean="0"/>
              <a:t> (</a:t>
            </a:r>
            <a:r>
              <a:rPr lang="lv-LV" dirty="0" err="1" smtClean="0"/>
              <a:t>and</a:t>
            </a:r>
            <a:r>
              <a:rPr lang="lv-LV" dirty="0" smtClean="0"/>
              <a:t> </a:t>
            </a:r>
            <a:r>
              <a:rPr lang="lv-LV" dirty="0" err="1" smtClean="0"/>
              <a:t>mind</a:t>
            </a:r>
            <a:r>
              <a:rPr lang="lv-LV" dirty="0" smtClean="0"/>
              <a:t> </a:t>
            </a:r>
            <a:r>
              <a:rPr lang="lv-LV" dirty="0" err="1" smtClean="0"/>
              <a:t>diseabled</a:t>
            </a:r>
            <a:r>
              <a:rPr lang="lv-LV" dirty="0" smtClean="0"/>
              <a:t>)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4FB884-C281-4E23-8A54-9BD69E82BF7F}" type="datetime3">
              <a:rPr lang="en-GB" smtClean="0"/>
              <a:pPr/>
              <a:t>21 August, 2018</a:t>
            </a:fld>
            <a:endParaRPr lang="lv-LV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A945AC-A4F1-4564-AEC5-56B5CC2A6281}" type="slidenum">
              <a:rPr lang="lv-LV" smtClean="0"/>
              <a:pPr/>
              <a:t>16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139642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lv-LV" sz="2800" dirty="0" err="1" smtClean="0"/>
              <a:t>Social</a:t>
            </a:r>
            <a:r>
              <a:rPr lang="lv-LV" sz="2800" dirty="0" smtClean="0"/>
              <a:t> network in </a:t>
            </a:r>
            <a:r>
              <a:rPr lang="lv-LV" sz="2800" dirty="0" err="1" smtClean="0"/>
              <a:t>conferencing</a:t>
            </a:r>
            <a:r>
              <a:rPr lang="lv-LV" sz="2800" dirty="0" smtClean="0"/>
              <a:t> </a:t>
            </a:r>
            <a:r>
              <a:rPr lang="lv-LV" sz="2800" dirty="0" err="1" smtClean="0"/>
              <a:t>meeting</a:t>
            </a:r>
            <a:r>
              <a:rPr lang="lv-LV" sz="2800" dirty="0" smtClean="0"/>
              <a:t>.</a:t>
            </a:r>
            <a:br>
              <a:rPr lang="lv-LV" sz="2800" dirty="0" smtClean="0"/>
            </a:br>
            <a:r>
              <a:rPr lang="lv-LV" sz="2800" dirty="0" err="1" smtClean="0"/>
              <a:t>Better</a:t>
            </a:r>
            <a:r>
              <a:rPr lang="lv-LV" sz="2800" dirty="0" smtClean="0"/>
              <a:t> </a:t>
            </a:r>
            <a:r>
              <a:rPr lang="lv-LV" sz="2800" dirty="0" err="1" smtClean="0"/>
              <a:t>few</a:t>
            </a:r>
            <a:r>
              <a:rPr lang="lv-LV" sz="2800" dirty="0" smtClean="0"/>
              <a:t>, </a:t>
            </a:r>
            <a:r>
              <a:rPr lang="lv-LV" sz="2800" dirty="0" err="1" smtClean="0"/>
              <a:t>but</a:t>
            </a:r>
            <a:r>
              <a:rPr lang="lv-LV" sz="2800" dirty="0" smtClean="0"/>
              <a:t> </a:t>
            </a:r>
            <a:r>
              <a:rPr lang="lv-LV" sz="2800" dirty="0" err="1" smtClean="0"/>
              <a:t>real</a:t>
            </a:r>
            <a:r>
              <a:rPr lang="lv-LV" sz="2800" dirty="0" smtClean="0"/>
              <a:t> </a:t>
            </a:r>
            <a:r>
              <a:rPr lang="lv-LV" sz="2800" dirty="0" err="1" smtClean="0"/>
              <a:t>supporters</a:t>
            </a:r>
            <a:r>
              <a:rPr lang="lv-LV" sz="2800" dirty="0" smtClean="0"/>
              <a:t>. </a:t>
            </a:r>
            <a:br>
              <a:rPr lang="lv-LV" sz="2800" dirty="0" smtClean="0"/>
            </a:br>
            <a:r>
              <a:rPr lang="lv-LV" sz="2800" dirty="0" err="1" smtClean="0"/>
              <a:t>Some</a:t>
            </a:r>
            <a:r>
              <a:rPr lang="lv-LV" sz="2800" dirty="0" smtClean="0"/>
              <a:t> </a:t>
            </a:r>
            <a:r>
              <a:rPr lang="lv-LV" sz="2800" dirty="0" err="1" smtClean="0"/>
              <a:t>has</a:t>
            </a:r>
            <a:r>
              <a:rPr lang="lv-LV" sz="2800" dirty="0" smtClean="0"/>
              <a:t> </a:t>
            </a:r>
            <a:r>
              <a:rPr lang="lv-LV" sz="2800" dirty="0" err="1" smtClean="0"/>
              <a:t>many</a:t>
            </a:r>
            <a:r>
              <a:rPr lang="lv-LV" sz="2800" dirty="0" smtClean="0"/>
              <a:t> </a:t>
            </a:r>
            <a:r>
              <a:rPr lang="lv-LV" sz="2800" dirty="0" err="1" smtClean="0"/>
              <a:t>supports</a:t>
            </a:r>
            <a:r>
              <a:rPr lang="lv-LV" sz="2800" dirty="0" smtClean="0"/>
              <a:t>, </a:t>
            </a:r>
            <a:r>
              <a:rPr lang="lv-LV" sz="2800" dirty="0" err="1" smtClean="0"/>
              <a:t>some</a:t>
            </a:r>
            <a:r>
              <a:rPr lang="lv-LV" sz="2800" dirty="0" smtClean="0"/>
              <a:t> – </a:t>
            </a:r>
            <a:r>
              <a:rPr lang="lv-LV" sz="2800" dirty="0" err="1" smtClean="0"/>
              <a:t>none</a:t>
            </a:r>
            <a:endParaRPr lang="lv-LV" sz="2800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514350" indent="-514350">
              <a:buNone/>
            </a:pPr>
            <a:r>
              <a:rPr lang="lv-LV" dirty="0" smtClean="0"/>
              <a:t>      </a:t>
            </a:r>
          </a:p>
          <a:p>
            <a:pPr marL="514350" indent="-514350">
              <a:buNone/>
            </a:pPr>
            <a:r>
              <a:rPr lang="lv-LV" dirty="0" smtClean="0"/>
              <a:t>     </a:t>
            </a:r>
            <a:r>
              <a:rPr lang="lv-LV" dirty="0" err="1" smtClean="0"/>
              <a:t>Relatives</a:t>
            </a:r>
            <a:r>
              <a:rPr lang="lv-LV" dirty="0" smtClean="0"/>
              <a:t>			                </a:t>
            </a:r>
            <a:r>
              <a:rPr lang="lv-LV" dirty="0" err="1" smtClean="0"/>
              <a:t>Friends</a:t>
            </a:r>
            <a:endParaRPr lang="lv-LV" dirty="0" smtClean="0"/>
          </a:p>
          <a:p>
            <a:pPr marL="514350" indent="-514350">
              <a:buNone/>
            </a:pPr>
            <a:endParaRPr lang="lv-LV" dirty="0" smtClean="0"/>
          </a:p>
          <a:p>
            <a:pPr marL="514350" indent="-514350">
              <a:buNone/>
            </a:pPr>
            <a:endParaRPr lang="lv-LV" dirty="0" smtClean="0"/>
          </a:p>
          <a:p>
            <a:pPr marL="514350" indent="-514350">
              <a:buNone/>
            </a:pPr>
            <a:endParaRPr lang="lv-LV" dirty="0" smtClean="0"/>
          </a:p>
          <a:p>
            <a:pPr marL="514350" indent="-514350">
              <a:buNone/>
            </a:pPr>
            <a:endParaRPr lang="lv-LV" dirty="0" smtClean="0"/>
          </a:p>
          <a:p>
            <a:pPr marL="514350" indent="-514350">
              <a:buNone/>
            </a:pPr>
            <a:endParaRPr lang="lv-LV" dirty="0" smtClean="0"/>
          </a:p>
          <a:p>
            <a:pPr marL="514350" indent="-514350">
              <a:buNone/>
            </a:pPr>
            <a:r>
              <a:rPr lang="lv-LV" dirty="0" smtClean="0"/>
              <a:t>   </a:t>
            </a:r>
            <a:r>
              <a:rPr lang="lv-LV" dirty="0" err="1" smtClean="0"/>
              <a:t>Acquaintances</a:t>
            </a:r>
            <a:r>
              <a:rPr lang="lv-LV" dirty="0" smtClean="0"/>
              <a:t>					</a:t>
            </a:r>
            <a:r>
              <a:rPr lang="lv-LV" dirty="0" err="1" smtClean="0"/>
              <a:t>Police</a:t>
            </a:r>
            <a:endParaRPr lang="lv-LV" dirty="0" smtClean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4FB884-C281-4E23-8A54-9BD69E82BF7F}" type="datetime3">
              <a:rPr lang="en-GB" smtClean="0"/>
              <a:pPr/>
              <a:t>21 August, 2018</a:t>
            </a:fld>
            <a:endParaRPr lang="lv-LV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A945AC-A4F1-4564-AEC5-56B5CC2A6281}" type="slidenum">
              <a:rPr lang="lv-LV" smtClean="0"/>
              <a:pPr/>
              <a:t>17</a:t>
            </a:fld>
            <a:endParaRPr lang="lv-LV"/>
          </a:p>
        </p:txBody>
      </p:sp>
      <p:sp>
        <p:nvSpPr>
          <p:cNvPr id="8" name="Oval 7"/>
          <p:cNvSpPr/>
          <p:nvPr/>
        </p:nvSpPr>
        <p:spPr>
          <a:xfrm>
            <a:off x="2627784" y="2276872"/>
            <a:ext cx="4248472" cy="3024336"/>
          </a:xfrm>
          <a:prstGeom prst="ellipse">
            <a:avLst/>
          </a:prstGeom>
          <a:solidFill>
            <a:schemeClr val="accent1">
              <a:alpha val="1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cxnSp>
        <p:nvCxnSpPr>
          <p:cNvPr id="10" name="Straight Connector 9"/>
          <p:cNvCxnSpPr/>
          <p:nvPr/>
        </p:nvCxnSpPr>
        <p:spPr>
          <a:xfrm>
            <a:off x="4716016" y="1844824"/>
            <a:ext cx="0" cy="374441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1907704" y="3789040"/>
            <a:ext cx="547260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39642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lv-LV" sz="3400" dirty="0" err="1" smtClean="0"/>
              <a:t>Getting</a:t>
            </a:r>
            <a:r>
              <a:rPr lang="lv-LV" sz="3400" dirty="0" smtClean="0"/>
              <a:t> </a:t>
            </a:r>
            <a:r>
              <a:rPr lang="lv-LV" sz="3400" dirty="0" err="1" smtClean="0"/>
              <a:t>prepared</a:t>
            </a:r>
            <a:r>
              <a:rPr lang="lv-LV" sz="3400" dirty="0" smtClean="0"/>
              <a:t> </a:t>
            </a:r>
            <a:r>
              <a:rPr lang="lv-LV" sz="3400" dirty="0" err="1" smtClean="0"/>
              <a:t>for</a:t>
            </a:r>
            <a:r>
              <a:rPr lang="lv-LV" sz="3400" dirty="0" smtClean="0"/>
              <a:t> </a:t>
            </a:r>
            <a:r>
              <a:rPr lang="lv-LV" sz="3400" dirty="0" err="1" smtClean="0"/>
              <a:t>conferencing</a:t>
            </a:r>
            <a:r>
              <a:rPr lang="lv-LV" sz="3400" dirty="0" smtClean="0"/>
              <a:t> </a:t>
            </a:r>
            <a:r>
              <a:rPr lang="lv-LV" sz="3400" dirty="0" err="1" smtClean="0"/>
              <a:t>meeting</a:t>
            </a:r>
            <a:endParaRPr lang="lv-LV" sz="3400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514350" indent="-514350"/>
            <a:r>
              <a:rPr lang="lv-LV" dirty="0" err="1" smtClean="0"/>
              <a:t>Show</a:t>
            </a:r>
            <a:r>
              <a:rPr lang="lv-LV" dirty="0" smtClean="0"/>
              <a:t> </a:t>
            </a:r>
            <a:r>
              <a:rPr lang="lv-LV" dirty="0" err="1" smtClean="0"/>
              <a:t>the</a:t>
            </a:r>
            <a:r>
              <a:rPr lang="lv-LV" dirty="0" smtClean="0"/>
              <a:t> </a:t>
            </a:r>
            <a:r>
              <a:rPr lang="lv-LV" dirty="0" err="1" smtClean="0"/>
              <a:t>room</a:t>
            </a:r>
            <a:r>
              <a:rPr lang="lv-LV" dirty="0" smtClean="0"/>
              <a:t>, </a:t>
            </a:r>
            <a:r>
              <a:rPr lang="lv-LV" dirty="0" err="1" smtClean="0"/>
              <a:t>where</a:t>
            </a:r>
            <a:r>
              <a:rPr lang="lv-LV" dirty="0" smtClean="0"/>
              <a:t> </a:t>
            </a:r>
            <a:r>
              <a:rPr lang="lv-LV" dirty="0" err="1" smtClean="0"/>
              <a:t>conferencing</a:t>
            </a:r>
            <a:r>
              <a:rPr lang="lv-LV" dirty="0" smtClean="0"/>
              <a:t> </a:t>
            </a:r>
            <a:r>
              <a:rPr lang="lv-LV" dirty="0" err="1" smtClean="0"/>
              <a:t>will</a:t>
            </a:r>
            <a:r>
              <a:rPr lang="lv-LV" dirty="0" smtClean="0"/>
              <a:t> </a:t>
            </a:r>
            <a:r>
              <a:rPr lang="lv-LV" dirty="0" err="1" smtClean="0"/>
              <a:t>take</a:t>
            </a:r>
            <a:r>
              <a:rPr lang="lv-LV" dirty="0" smtClean="0"/>
              <a:t> </a:t>
            </a:r>
            <a:r>
              <a:rPr lang="lv-LV" dirty="0" err="1" smtClean="0"/>
              <a:t>place</a:t>
            </a:r>
            <a:endParaRPr lang="lv-LV" dirty="0" smtClean="0"/>
          </a:p>
          <a:p>
            <a:pPr marL="514350" indent="-514350"/>
            <a:r>
              <a:rPr lang="lv-LV" dirty="0" err="1" smtClean="0"/>
              <a:t>Victim</a:t>
            </a:r>
            <a:r>
              <a:rPr lang="lv-LV" dirty="0" smtClean="0"/>
              <a:t> </a:t>
            </a:r>
            <a:r>
              <a:rPr lang="lv-LV" dirty="0" err="1" smtClean="0"/>
              <a:t>and</a:t>
            </a:r>
            <a:r>
              <a:rPr lang="lv-LV" dirty="0" smtClean="0"/>
              <a:t> </a:t>
            </a:r>
            <a:r>
              <a:rPr lang="lv-LV" dirty="0" err="1" smtClean="0"/>
              <a:t>offender</a:t>
            </a:r>
            <a:r>
              <a:rPr lang="lv-LV" dirty="0" smtClean="0"/>
              <a:t> </a:t>
            </a:r>
            <a:r>
              <a:rPr lang="lv-LV" dirty="0" err="1" smtClean="0"/>
              <a:t>sits</a:t>
            </a:r>
            <a:r>
              <a:rPr lang="lv-LV" dirty="0" smtClean="0"/>
              <a:t> in </a:t>
            </a:r>
            <a:r>
              <a:rPr lang="lv-LV" dirty="0" err="1" smtClean="0"/>
              <a:t>front</a:t>
            </a:r>
            <a:r>
              <a:rPr lang="lv-LV" dirty="0" smtClean="0"/>
              <a:t> </a:t>
            </a:r>
            <a:r>
              <a:rPr lang="lv-LV" dirty="0" err="1" smtClean="0"/>
              <a:t>of</a:t>
            </a:r>
            <a:r>
              <a:rPr lang="lv-LV" dirty="0" smtClean="0"/>
              <a:t> </a:t>
            </a:r>
            <a:r>
              <a:rPr lang="lv-LV" dirty="0" err="1" smtClean="0"/>
              <a:t>each</a:t>
            </a:r>
            <a:r>
              <a:rPr lang="lv-LV" dirty="0" smtClean="0"/>
              <a:t> </a:t>
            </a:r>
            <a:r>
              <a:rPr lang="lv-LV" dirty="0" err="1" smtClean="0"/>
              <a:t>other</a:t>
            </a:r>
            <a:endParaRPr lang="lv-LV" dirty="0" smtClean="0"/>
          </a:p>
          <a:p>
            <a:pPr marL="514350" indent="-514350"/>
            <a:r>
              <a:rPr lang="lv-LV" dirty="0" err="1" smtClean="0"/>
              <a:t>Victim</a:t>
            </a:r>
            <a:r>
              <a:rPr lang="lv-LV" dirty="0" smtClean="0"/>
              <a:t> </a:t>
            </a:r>
            <a:r>
              <a:rPr lang="lv-LV" dirty="0" err="1" smtClean="0"/>
              <a:t>must</a:t>
            </a:r>
            <a:r>
              <a:rPr lang="lv-LV" dirty="0" smtClean="0"/>
              <a:t> sit in a </a:t>
            </a:r>
            <a:r>
              <a:rPr lang="lv-LV" dirty="0" err="1" smtClean="0"/>
              <a:t>place</a:t>
            </a:r>
            <a:r>
              <a:rPr lang="lv-LV" dirty="0" smtClean="0"/>
              <a:t>, </a:t>
            </a:r>
            <a:r>
              <a:rPr lang="lv-LV" dirty="0" err="1" smtClean="0"/>
              <a:t>from</a:t>
            </a:r>
            <a:r>
              <a:rPr lang="lv-LV" dirty="0" smtClean="0"/>
              <a:t> </a:t>
            </a:r>
            <a:r>
              <a:rPr lang="lv-LV" dirty="0" err="1" smtClean="0"/>
              <a:t>which</a:t>
            </a:r>
            <a:r>
              <a:rPr lang="lv-LV" dirty="0" smtClean="0"/>
              <a:t> </a:t>
            </a:r>
            <a:r>
              <a:rPr lang="lv-LV" dirty="0" err="1" smtClean="0"/>
              <a:t>he</a:t>
            </a:r>
            <a:r>
              <a:rPr lang="lv-LV" dirty="0" smtClean="0"/>
              <a:t>/</a:t>
            </a:r>
            <a:r>
              <a:rPr lang="lv-LV" dirty="0" err="1" smtClean="0"/>
              <a:t>she</a:t>
            </a:r>
            <a:r>
              <a:rPr lang="lv-LV" dirty="0" smtClean="0"/>
              <a:t> </a:t>
            </a:r>
            <a:r>
              <a:rPr lang="lv-LV" dirty="0" err="1" smtClean="0"/>
              <a:t>can</a:t>
            </a:r>
            <a:r>
              <a:rPr lang="lv-LV" dirty="0" smtClean="0"/>
              <a:t> </a:t>
            </a:r>
            <a:r>
              <a:rPr lang="lv-LV" dirty="0" err="1" smtClean="0"/>
              <a:t>leave</a:t>
            </a:r>
            <a:r>
              <a:rPr lang="lv-LV" dirty="0" smtClean="0"/>
              <a:t> </a:t>
            </a:r>
            <a:r>
              <a:rPr lang="lv-LV" dirty="0" err="1" smtClean="0"/>
              <a:t>any</a:t>
            </a:r>
            <a:r>
              <a:rPr lang="lv-LV" dirty="0" smtClean="0"/>
              <a:t> </a:t>
            </a:r>
            <a:r>
              <a:rPr lang="lv-LV" dirty="0" err="1" smtClean="0"/>
              <a:t>time</a:t>
            </a:r>
            <a:r>
              <a:rPr lang="lv-LV" dirty="0" smtClean="0"/>
              <a:t>, </a:t>
            </a:r>
            <a:r>
              <a:rPr lang="lv-LV" dirty="0" err="1" smtClean="0"/>
              <a:t>not</a:t>
            </a:r>
            <a:r>
              <a:rPr lang="lv-LV" dirty="0" smtClean="0"/>
              <a:t> </a:t>
            </a:r>
            <a:r>
              <a:rPr lang="lv-LV" dirty="0" err="1" smtClean="0"/>
              <a:t>passing</a:t>
            </a:r>
            <a:r>
              <a:rPr lang="lv-LV" dirty="0" smtClean="0"/>
              <a:t> </a:t>
            </a:r>
            <a:r>
              <a:rPr lang="lv-LV" dirty="0" err="1" smtClean="0"/>
              <a:t>by</a:t>
            </a:r>
            <a:r>
              <a:rPr lang="lv-LV" dirty="0" smtClean="0"/>
              <a:t> </a:t>
            </a:r>
            <a:r>
              <a:rPr lang="lv-LV" dirty="0" err="1" smtClean="0"/>
              <a:t>the</a:t>
            </a:r>
            <a:r>
              <a:rPr lang="lv-LV" dirty="0" smtClean="0"/>
              <a:t> </a:t>
            </a:r>
            <a:r>
              <a:rPr lang="lv-LV" dirty="0" err="1" smtClean="0"/>
              <a:t>offender</a:t>
            </a:r>
            <a:endParaRPr lang="lv-LV" dirty="0" smtClean="0"/>
          </a:p>
          <a:p>
            <a:pPr marL="514350" indent="-514350"/>
            <a:r>
              <a:rPr lang="lv-LV" dirty="0" err="1" smtClean="0"/>
              <a:t>Minor’s</a:t>
            </a:r>
            <a:r>
              <a:rPr lang="lv-LV" dirty="0" smtClean="0"/>
              <a:t> </a:t>
            </a:r>
            <a:r>
              <a:rPr lang="lv-LV" dirty="0" err="1" smtClean="0"/>
              <a:t>parents</a:t>
            </a:r>
            <a:r>
              <a:rPr lang="lv-LV" dirty="0" smtClean="0"/>
              <a:t> sit </a:t>
            </a:r>
            <a:r>
              <a:rPr lang="lv-LV" dirty="0" err="1" smtClean="0"/>
              <a:t>besides</a:t>
            </a:r>
            <a:r>
              <a:rPr lang="lv-LV" dirty="0" smtClean="0"/>
              <a:t> </a:t>
            </a:r>
            <a:r>
              <a:rPr lang="lv-LV" dirty="0" err="1" smtClean="0"/>
              <a:t>the</a:t>
            </a:r>
            <a:r>
              <a:rPr lang="lv-LV" dirty="0" smtClean="0"/>
              <a:t> </a:t>
            </a:r>
            <a:r>
              <a:rPr lang="lv-LV" dirty="0" err="1" smtClean="0"/>
              <a:t>child</a:t>
            </a:r>
            <a:r>
              <a:rPr lang="lv-LV" dirty="0" smtClean="0"/>
              <a:t> (</a:t>
            </a:r>
            <a:r>
              <a:rPr lang="lv-LV" dirty="0" err="1" smtClean="0"/>
              <a:t>if</a:t>
            </a:r>
            <a:r>
              <a:rPr lang="lv-LV" dirty="0" smtClean="0"/>
              <a:t> </a:t>
            </a:r>
            <a:r>
              <a:rPr lang="lv-LV" dirty="0" err="1" smtClean="0"/>
              <a:t>someone</a:t>
            </a:r>
            <a:r>
              <a:rPr lang="lv-LV" dirty="0" smtClean="0"/>
              <a:t> </a:t>
            </a:r>
            <a:r>
              <a:rPr lang="lv-LV" dirty="0" err="1" smtClean="0"/>
              <a:t>sits</a:t>
            </a:r>
            <a:r>
              <a:rPr lang="lv-LV" dirty="0" smtClean="0"/>
              <a:t> </a:t>
            </a:r>
            <a:r>
              <a:rPr lang="lv-LV" dirty="0" err="1" smtClean="0"/>
              <a:t>between</a:t>
            </a:r>
            <a:r>
              <a:rPr lang="lv-LV" dirty="0" smtClean="0"/>
              <a:t>, </a:t>
            </a:r>
            <a:r>
              <a:rPr lang="lv-LV" dirty="0" err="1" smtClean="0"/>
              <a:t>the</a:t>
            </a:r>
            <a:r>
              <a:rPr lang="lv-LV" dirty="0" smtClean="0"/>
              <a:t> </a:t>
            </a:r>
            <a:r>
              <a:rPr lang="lv-LV" dirty="0" err="1" smtClean="0"/>
              <a:t>parents</a:t>
            </a:r>
            <a:r>
              <a:rPr lang="lv-LV" dirty="0" smtClean="0"/>
              <a:t> </a:t>
            </a:r>
            <a:r>
              <a:rPr lang="lv-LV" dirty="0" err="1" smtClean="0"/>
              <a:t>will</a:t>
            </a:r>
            <a:r>
              <a:rPr lang="lv-LV" dirty="0" smtClean="0"/>
              <a:t> </a:t>
            </a:r>
            <a:r>
              <a:rPr lang="lv-LV" dirty="0" err="1" smtClean="0"/>
              <a:t>attack</a:t>
            </a:r>
            <a:r>
              <a:rPr lang="lv-LV" dirty="0" smtClean="0"/>
              <a:t> </a:t>
            </a:r>
            <a:r>
              <a:rPr lang="lv-LV" dirty="0" err="1" smtClean="0"/>
              <a:t>offender</a:t>
            </a:r>
            <a:r>
              <a:rPr lang="lv-LV" dirty="0" smtClean="0"/>
              <a:t>, </a:t>
            </a:r>
            <a:r>
              <a:rPr lang="lv-LV" dirty="0" err="1" smtClean="0"/>
              <a:t>which</a:t>
            </a:r>
            <a:r>
              <a:rPr lang="lv-LV" dirty="0" smtClean="0"/>
              <a:t> </a:t>
            </a:r>
            <a:r>
              <a:rPr lang="lv-LV" dirty="0" err="1" smtClean="0"/>
              <a:t>is</a:t>
            </a:r>
            <a:r>
              <a:rPr lang="lv-LV" dirty="0" smtClean="0"/>
              <a:t> a </a:t>
            </a:r>
            <a:r>
              <a:rPr lang="lv-LV" dirty="0" err="1" smtClean="0"/>
              <a:t>normal</a:t>
            </a:r>
            <a:r>
              <a:rPr lang="lv-LV" dirty="0" smtClean="0"/>
              <a:t> </a:t>
            </a:r>
            <a:r>
              <a:rPr lang="lv-LV" dirty="0" err="1" smtClean="0"/>
              <a:t>reaction</a:t>
            </a:r>
            <a:r>
              <a:rPr lang="lv-LV" dirty="0" smtClean="0"/>
              <a:t>)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4FB884-C281-4E23-8A54-9BD69E82BF7F}" type="datetime3">
              <a:rPr lang="en-GB" smtClean="0"/>
              <a:pPr/>
              <a:t>21 August, 2018</a:t>
            </a:fld>
            <a:endParaRPr lang="lv-LV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A945AC-A4F1-4564-AEC5-56B5CC2A6281}" type="slidenum">
              <a:rPr lang="lv-LV" smtClean="0"/>
              <a:pPr/>
              <a:t>18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139642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dirty="0" err="1" smtClean="0"/>
              <a:t>Structure</a:t>
            </a:r>
            <a:r>
              <a:rPr lang="lv-LV" dirty="0" smtClean="0"/>
              <a:t> </a:t>
            </a:r>
            <a:r>
              <a:rPr lang="lv-LV" dirty="0" err="1" smtClean="0"/>
              <a:t>of</a:t>
            </a:r>
            <a:r>
              <a:rPr lang="lv-LV" dirty="0" smtClean="0"/>
              <a:t> </a:t>
            </a:r>
            <a:r>
              <a:rPr lang="lv-LV" dirty="0" err="1" smtClean="0"/>
              <a:t>mediation</a:t>
            </a:r>
            <a:r>
              <a:rPr lang="lv-LV" dirty="0" smtClean="0"/>
              <a:t>. 1 - </a:t>
            </a:r>
            <a:r>
              <a:rPr lang="lv-LV" dirty="0" err="1" smtClean="0"/>
              <a:t>Past</a:t>
            </a:r>
            <a:endParaRPr lang="lv-LV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lv-LV" dirty="0" err="1" smtClean="0"/>
              <a:t>What</a:t>
            </a:r>
            <a:r>
              <a:rPr lang="lv-LV" dirty="0" smtClean="0"/>
              <a:t> </a:t>
            </a:r>
            <a:r>
              <a:rPr lang="lv-LV" dirty="0" err="1" smtClean="0"/>
              <a:t>happened</a:t>
            </a:r>
            <a:r>
              <a:rPr lang="lv-LV" dirty="0" smtClean="0"/>
              <a:t>?</a:t>
            </a:r>
          </a:p>
          <a:p>
            <a:r>
              <a:rPr lang="lv-LV" dirty="0" err="1" smtClean="0"/>
              <a:t>How</a:t>
            </a:r>
            <a:r>
              <a:rPr lang="lv-LV" dirty="0" smtClean="0"/>
              <a:t> </a:t>
            </a:r>
            <a:r>
              <a:rPr lang="lv-LV" dirty="0" err="1" smtClean="0"/>
              <a:t>did</a:t>
            </a:r>
            <a:r>
              <a:rPr lang="lv-LV" dirty="0" smtClean="0"/>
              <a:t> it </a:t>
            </a:r>
            <a:r>
              <a:rPr lang="lv-LV" dirty="0" err="1" smtClean="0"/>
              <a:t>happen</a:t>
            </a:r>
            <a:r>
              <a:rPr lang="lv-LV" dirty="0" smtClean="0"/>
              <a:t>?</a:t>
            </a:r>
          </a:p>
          <a:p>
            <a:r>
              <a:rPr lang="lv-LV" dirty="0" err="1" smtClean="0"/>
              <a:t>Who</a:t>
            </a:r>
            <a:r>
              <a:rPr lang="lv-LV" dirty="0" smtClean="0"/>
              <a:t> </a:t>
            </a:r>
            <a:r>
              <a:rPr lang="lv-LV" dirty="0" err="1" smtClean="0"/>
              <a:t>took</a:t>
            </a:r>
            <a:r>
              <a:rPr lang="lv-LV" dirty="0" smtClean="0"/>
              <a:t> </a:t>
            </a:r>
            <a:r>
              <a:rPr lang="lv-LV" dirty="0" err="1" smtClean="0"/>
              <a:t>part</a:t>
            </a:r>
            <a:r>
              <a:rPr lang="lv-LV" dirty="0" smtClean="0"/>
              <a:t> </a:t>
            </a:r>
            <a:r>
              <a:rPr lang="lv-LV" dirty="0" err="1" smtClean="0"/>
              <a:t>in</a:t>
            </a:r>
            <a:r>
              <a:rPr lang="lv-LV" dirty="0" smtClean="0"/>
              <a:t> it?</a:t>
            </a:r>
          </a:p>
          <a:p>
            <a:pPr marL="0" indent="0">
              <a:buNone/>
            </a:pPr>
            <a:r>
              <a:rPr lang="lv-LV" dirty="0" err="1" smtClean="0"/>
              <a:t>Historical</a:t>
            </a:r>
            <a:r>
              <a:rPr lang="lv-LV" dirty="0" smtClean="0"/>
              <a:t> </a:t>
            </a:r>
            <a:r>
              <a:rPr lang="lv-LV" dirty="0" err="1" smtClean="0"/>
              <a:t>events</a:t>
            </a:r>
            <a:r>
              <a:rPr lang="lv-LV" dirty="0" smtClean="0"/>
              <a:t> </a:t>
            </a:r>
            <a:r>
              <a:rPr lang="lv-LV" dirty="0" err="1" smtClean="0"/>
              <a:t>are</a:t>
            </a:r>
            <a:r>
              <a:rPr lang="lv-LV" dirty="0" smtClean="0"/>
              <a:t> </a:t>
            </a:r>
            <a:r>
              <a:rPr lang="lv-LV" dirty="0" err="1" smtClean="0"/>
              <a:t>discussed</a:t>
            </a:r>
            <a:r>
              <a:rPr lang="lv-LV" dirty="0" smtClean="0"/>
              <a:t>, </a:t>
            </a:r>
            <a:r>
              <a:rPr lang="lv-LV" dirty="0" err="1" smtClean="0"/>
              <a:t>summary</a:t>
            </a:r>
            <a:r>
              <a:rPr lang="lv-LV" dirty="0" smtClean="0"/>
              <a:t> - </a:t>
            </a:r>
            <a:r>
              <a:rPr lang="lv-LV" dirty="0" err="1" smtClean="0"/>
              <a:t>made</a:t>
            </a:r>
            <a:endParaRPr lang="lv-LV" dirty="0" smtClean="0"/>
          </a:p>
          <a:p>
            <a:endParaRPr lang="lv-LV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ABC8DE-E5F5-4343-A470-7330C5005C10}" type="datetime3">
              <a:rPr lang="en-GB" smtClean="0"/>
              <a:pPr/>
              <a:t>21 August, 2018</a:t>
            </a:fld>
            <a:endParaRPr lang="lv-LV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A945AC-A4F1-4564-AEC5-56B5CC2A6281}" type="slidenum">
              <a:rPr lang="lv-LV" smtClean="0"/>
              <a:pPr/>
              <a:t>19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4369700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lv-LV" sz="3600" dirty="0" err="1" smtClean="0"/>
              <a:t>Method</a:t>
            </a:r>
            <a:endParaRPr lang="lv-LV" sz="3600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lv-LV" dirty="0" smtClean="0"/>
              <a:t>Maori </a:t>
            </a:r>
            <a:r>
              <a:rPr lang="lv-LV" dirty="0" err="1" smtClean="0"/>
              <a:t>tribes</a:t>
            </a:r>
            <a:r>
              <a:rPr lang="lv-LV" dirty="0" smtClean="0"/>
              <a:t>, </a:t>
            </a:r>
            <a:r>
              <a:rPr lang="lv-LV" dirty="0" err="1" smtClean="0"/>
              <a:t>New</a:t>
            </a:r>
            <a:r>
              <a:rPr lang="lv-LV" dirty="0" smtClean="0"/>
              <a:t> </a:t>
            </a:r>
            <a:r>
              <a:rPr lang="lv-LV" dirty="0" err="1" smtClean="0"/>
              <a:t>Zealand</a:t>
            </a:r>
            <a:endParaRPr lang="lv-LV" dirty="0" smtClean="0"/>
          </a:p>
          <a:p>
            <a:r>
              <a:rPr lang="lv-LV" dirty="0" smtClean="0"/>
              <a:t>A </a:t>
            </a:r>
            <a:r>
              <a:rPr lang="lv-LV" dirty="0" err="1" smtClean="0"/>
              <a:t>tribe</a:t>
            </a:r>
            <a:r>
              <a:rPr lang="lv-LV" dirty="0" smtClean="0"/>
              <a:t> </a:t>
            </a:r>
            <a:r>
              <a:rPr lang="lv-LV" dirty="0" err="1" smtClean="0"/>
              <a:t>adopts</a:t>
            </a:r>
            <a:r>
              <a:rPr lang="lv-LV" dirty="0" smtClean="0"/>
              <a:t> </a:t>
            </a:r>
            <a:r>
              <a:rPr lang="lv-LV" dirty="0" err="1" smtClean="0"/>
              <a:t>decision</a:t>
            </a:r>
            <a:r>
              <a:rPr lang="lv-LV" dirty="0" smtClean="0"/>
              <a:t> </a:t>
            </a:r>
            <a:r>
              <a:rPr lang="lv-LV" dirty="0" err="1" smtClean="0"/>
              <a:t>how</a:t>
            </a:r>
            <a:r>
              <a:rPr lang="lv-LV" dirty="0" smtClean="0"/>
              <a:t> to </a:t>
            </a:r>
            <a:r>
              <a:rPr lang="lv-LV" dirty="0" err="1" smtClean="0"/>
              <a:t>help</a:t>
            </a:r>
            <a:r>
              <a:rPr lang="lv-LV" dirty="0" smtClean="0"/>
              <a:t> to </a:t>
            </a:r>
            <a:r>
              <a:rPr lang="lv-LV" dirty="0" err="1" smtClean="0"/>
              <a:t>the</a:t>
            </a:r>
            <a:r>
              <a:rPr lang="lv-LV" dirty="0" smtClean="0"/>
              <a:t> </a:t>
            </a:r>
            <a:r>
              <a:rPr lang="lv-LV" dirty="0" err="1" smtClean="0"/>
              <a:t>victim</a:t>
            </a:r>
            <a:r>
              <a:rPr lang="lv-LV" dirty="0" smtClean="0"/>
              <a:t> </a:t>
            </a:r>
            <a:r>
              <a:rPr lang="lv-LV" dirty="0" err="1" smtClean="0"/>
              <a:t>and</a:t>
            </a:r>
            <a:r>
              <a:rPr lang="lv-LV" dirty="0" smtClean="0"/>
              <a:t> </a:t>
            </a:r>
            <a:r>
              <a:rPr lang="lv-LV" dirty="0" err="1" smtClean="0"/>
              <a:t>what</a:t>
            </a:r>
            <a:r>
              <a:rPr lang="lv-LV" dirty="0" smtClean="0"/>
              <a:t> to </a:t>
            </a:r>
            <a:r>
              <a:rPr lang="lv-LV" dirty="0" err="1" smtClean="0"/>
              <a:t>do</a:t>
            </a:r>
            <a:r>
              <a:rPr lang="lv-LV" dirty="0" smtClean="0"/>
              <a:t> </a:t>
            </a:r>
            <a:r>
              <a:rPr lang="lv-LV" dirty="0" err="1" smtClean="0"/>
              <a:t>with</a:t>
            </a:r>
            <a:r>
              <a:rPr lang="lv-LV" dirty="0" smtClean="0"/>
              <a:t> a </a:t>
            </a:r>
            <a:r>
              <a:rPr lang="lv-LV" dirty="0" err="1" smtClean="0"/>
              <a:t>perpetrator</a:t>
            </a:r>
            <a:endParaRPr lang="lv-LV" dirty="0" smtClean="0"/>
          </a:p>
          <a:p>
            <a:r>
              <a:rPr lang="lv-LV" dirty="0" err="1" smtClean="0"/>
              <a:t>Communication</a:t>
            </a:r>
            <a:r>
              <a:rPr lang="lv-LV" dirty="0" smtClean="0"/>
              <a:t> </a:t>
            </a:r>
            <a:r>
              <a:rPr lang="lv-LV" dirty="0" err="1" smtClean="0"/>
              <a:t>skills</a:t>
            </a:r>
            <a:r>
              <a:rPr lang="lv-LV" dirty="0" smtClean="0"/>
              <a:t> – </a:t>
            </a:r>
            <a:r>
              <a:rPr lang="lv-LV" dirty="0" err="1" smtClean="0"/>
              <a:t>essential</a:t>
            </a:r>
            <a:endParaRPr lang="lv-LV" dirty="0" smtClean="0"/>
          </a:p>
          <a:p>
            <a:r>
              <a:rPr lang="lv-LV" dirty="0" err="1" smtClean="0"/>
              <a:t>Ability</a:t>
            </a:r>
            <a:r>
              <a:rPr lang="lv-LV" dirty="0" smtClean="0"/>
              <a:t> to </a:t>
            </a:r>
            <a:r>
              <a:rPr lang="lv-LV" dirty="0" err="1" smtClean="0"/>
              <a:t>ask</a:t>
            </a:r>
            <a:r>
              <a:rPr lang="lv-LV" dirty="0" smtClean="0"/>
              <a:t> </a:t>
            </a:r>
            <a:r>
              <a:rPr lang="lv-LV" dirty="0" err="1" smtClean="0"/>
              <a:t>questions</a:t>
            </a:r>
            <a:r>
              <a:rPr lang="lv-LV" dirty="0" smtClean="0"/>
              <a:t> – </a:t>
            </a:r>
            <a:r>
              <a:rPr lang="lv-LV" dirty="0" err="1" smtClean="0"/>
              <a:t>essential</a:t>
            </a:r>
            <a:endParaRPr lang="lv-LV" dirty="0" smtClean="0"/>
          </a:p>
          <a:p>
            <a:r>
              <a:rPr lang="lv-LV" dirty="0" err="1" smtClean="0"/>
              <a:t>Neutrality</a:t>
            </a:r>
            <a:r>
              <a:rPr lang="lv-LV" dirty="0" smtClean="0"/>
              <a:t> – </a:t>
            </a:r>
            <a:r>
              <a:rPr lang="lv-LV" dirty="0" err="1" smtClean="0"/>
              <a:t>essential</a:t>
            </a:r>
            <a:endParaRPr lang="lv-LV" dirty="0" smtClean="0"/>
          </a:p>
          <a:p>
            <a:r>
              <a:rPr lang="lv-LV" dirty="0" err="1" smtClean="0"/>
              <a:t>Don’t</a:t>
            </a:r>
            <a:r>
              <a:rPr lang="lv-LV" dirty="0" smtClean="0"/>
              <a:t> </a:t>
            </a:r>
            <a:r>
              <a:rPr lang="lv-LV" dirty="0" err="1" smtClean="0"/>
              <a:t>be</a:t>
            </a:r>
            <a:r>
              <a:rPr lang="lv-LV" dirty="0" smtClean="0"/>
              <a:t> </a:t>
            </a:r>
            <a:r>
              <a:rPr lang="lv-LV" dirty="0" err="1" smtClean="0"/>
              <a:t>an</a:t>
            </a:r>
            <a:r>
              <a:rPr lang="lv-LV" dirty="0" smtClean="0"/>
              <a:t> </a:t>
            </a:r>
            <a:r>
              <a:rPr lang="lv-LV" dirty="0" err="1" smtClean="0"/>
              <a:t>expert</a:t>
            </a:r>
            <a:r>
              <a:rPr lang="lv-LV" dirty="0" smtClean="0"/>
              <a:t> in </a:t>
            </a:r>
            <a:r>
              <a:rPr lang="lv-LV" dirty="0" err="1" smtClean="0"/>
              <a:t>other’s</a:t>
            </a:r>
            <a:r>
              <a:rPr lang="lv-LV" dirty="0" smtClean="0"/>
              <a:t> </a:t>
            </a:r>
            <a:r>
              <a:rPr lang="lv-LV" dirty="0" err="1" smtClean="0"/>
              <a:t>situation</a:t>
            </a:r>
            <a:endParaRPr lang="lv-LV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4FB884-C281-4E23-8A54-9BD69E82BF7F}" type="datetime3">
              <a:rPr lang="en-GB" smtClean="0"/>
              <a:pPr/>
              <a:t>21 August, 2018</a:t>
            </a:fld>
            <a:endParaRPr lang="lv-LV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A945AC-A4F1-4564-AEC5-56B5CC2A6281}" type="slidenum">
              <a:rPr lang="lv-LV" smtClean="0"/>
              <a:pPr/>
              <a:t>2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139642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dirty="0" err="1"/>
              <a:t>Structure</a:t>
            </a:r>
            <a:r>
              <a:rPr lang="lv-LV" dirty="0"/>
              <a:t> </a:t>
            </a:r>
            <a:r>
              <a:rPr lang="lv-LV" dirty="0" err="1"/>
              <a:t>of</a:t>
            </a:r>
            <a:r>
              <a:rPr lang="lv-LV" dirty="0"/>
              <a:t> </a:t>
            </a:r>
            <a:r>
              <a:rPr lang="lv-LV" dirty="0" err="1"/>
              <a:t>mediation</a:t>
            </a:r>
            <a:r>
              <a:rPr lang="lv-LV" dirty="0" smtClean="0"/>
              <a:t>. 2 - </a:t>
            </a:r>
            <a:r>
              <a:rPr lang="lv-LV" dirty="0" err="1" smtClean="0"/>
              <a:t>Present</a:t>
            </a:r>
            <a:endParaRPr lang="lv-LV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lv-LV" dirty="0" err="1" smtClean="0"/>
              <a:t>What</a:t>
            </a:r>
            <a:r>
              <a:rPr lang="lv-LV" dirty="0" smtClean="0"/>
              <a:t> do </a:t>
            </a:r>
            <a:r>
              <a:rPr lang="lv-LV" dirty="0" err="1" smtClean="0"/>
              <a:t>you</a:t>
            </a:r>
            <a:r>
              <a:rPr lang="lv-LV" dirty="0" smtClean="0"/>
              <a:t> </a:t>
            </a:r>
            <a:r>
              <a:rPr lang="lv-LV" dirty="0" err="1" smtClean="0"/>
              <a:t>think</a:t>
            </a:r>
            <a:r>
              <a:rPr lang="lv-LV" dirty="0" smtClean="0"/>
              <a:t> </a:t>
            </a:r>
            <a:r>
              <a:rPr lang="lv-LV" dirty="0" err="1" smtClean="0"/>
              <a:t>about</a:t>
            </a:r>
            <a:r>
              <a:rPr lang="lv-LV" dirty="0" smtClean="0"/>
              <a:t> </a:t>
            </a:r>
            <a:r>
              <a:rPr lang="lv-LV" dirty="0" err="1" smtClean="0"/>
              <a:t>this</a:t>
            </a:r>
            <a:r>
              <a:rPr lang="lv-LV" dirty="0" smtClean="0"/>
              <a:t> </a:t>
            </a:r>
            <a:r>
              <a:rPr lang="lv-LV" dirty="0" err="1" smtClean="0"/>
              <a:t>today</a:t>
            </a:r>
            <a:r>
              <a:rPr lang="lv-LV" dirty="0" smtClean="0"/>
              <a:t>?</a:t>
            </a:r>
          </a:p>
          <a:p>
            <a:r>
              <a:rPr lang="lv-LV" dirty="0" err="1" smtClean="0"/>
              <a:t>How</a:t>
            </a:r>
            <a:r>
              <a:rPr lang="lv-LV" dirty="0" smtClean="0"/>
              <a:t> do </a:t>
            </a:r>
            <a:r>
              <a:rPr lang="lv-LV" dirty="0" err="1" smtClean="0"/>
              <a:t>you</a:t>
            </a:r>
            <a:r>
              <a:rPr lang="lv-LV" dirty="0" smtClean="0"/>
              <a:t> </a:t>
            </a:r>
            <a:r>
              <a:rPr lang="lv-LV" dirty="0" err="1" smtClean="0"/>
              <a:t>feel</a:t>
            </a:r>
            <a:r>
              <a:rPr lang="lv-LV" dirty="0" smtClean="0"/>
              <a:t> </a:t>
            </a:r>
            <a:r>
              <a:rPr lang="lv-LV" dirty="0" err="1" smtClean="0"/>
              <a:t>today</a:t>
            </a:r>
            <a:r>
              <a:rPr lang="lv-LV" dirty="0" smtClean="0"/>
              <a:t> </a:t>
            </a:r>
            <a:r>
              <a:rPr lang="lv-LV" dirty="0" err="1" smtClean="0"/>
              <a:t>about</a:t>
            </a:r>
            <a:r>
              <a:rPr lang="lv-LV" dirty="0" smtClean="0"/>
              <a:t> </a:t>
            </a:r>
            <a:r>
              <a:rPr lang="lv-LV" dirty="0" err="1" smtClean="0"/>
              <a:t>that</a:t>
            </a:r>
            <a:r>
              <a:rPr lang="lv-LV" dirty="0" smtClean="0"/>
              <a:t>?</a:t>
            </a:r>
          </a:p>
          <a:p>
            <a:r>
              <a:rPr lang="lv-LV" dirty="0" err="1" smtClean="0"/>
              <a:t>What</a:t>
            </a:r>
            <a:r>
              <a:rPr lang="lv-LV" dirty="0" smtClean="0"/>
              <a:t> </a:t>
            </a:r>
            <a:r>
              <a:rPr lang="lv-LV" dirty="0" err="1" smtClean="0"/>
              <a:t>are</a:t>
            </a:r>
            <a:r>
              <a:rPr lang="lv-LV" dirty="0" smtClean="0"/>
              <a:t> </a:t>
            </a:r>
            <a:r>
              <a:rPr lang="lv-LV" dirty="0" err="1" smtClean="0"/>
              <a:t>the</a:t>
            </a:r>
            <a:r>
              <a:rPr lang="lv-LV" dirty="0" smtClean="0"/>
              <a:t> </a:t>
            </a:r>
            <a:r>
              <a:rPr lang="lv-LV" dirty="0" err="1" smtClean="0"/>
              <a:t>consequences</a:t>
            </a:r>
            <a:r>
              <a:rPr lang="lv-LV" dirty="0" smtClean="0"/>
              <a:t> </a:t>
            </a:r>
            <a:r>
              <a:rPr lang="lv-LV" dirty="0" err="1" smtClean="0"/>
              <a:t>on</a:t>
            </a:r>
            <a:r>
              <a:rPr lang="lv-LV" dirty="0" smtClean="0"/>
              <a:t> </a:t>
            </a:r>
            <a:r>
              <a:rPr lang="lv-LV" dirty="0" err="1" smtClean="0"/>
              <a:t>your</a:t>
            </a:r>
            <a:r>
              <a:rPr lang="lv-LV" dirty="0" smtClean="0"/>
              <a:t> </a:t>
            </a:r>
            <a:r>
              <a:rPr lang="lv-LV" dirty="0" err="1" smtClean="0"/>
              <a:t>life</a:t>
            </a:r>
            <a:r>
              <a:rPr lang="lv-LV" dirty="0" smtClean="0"/>
              <a:t> </a:t>
            </a:r>
            <a:r>
              <a:rPr lang="lv-LV" dirty="0" err="1" smtClean="0"/>
              <a:t>today</a:t>
            </a:r>
            <a:r>
              <a:rPr lang="lv-LV" dirty="0" smtClean="0"/>
              <a:t>?</a:t>
            </a:r>
          </a:p>
          <a:p>
            <a:r>
              <a:rPr lang="lv-LV" dirty="0" err="1" smtClean="0"/>
              <a:t>How</a:t>
            </a:r>
            <a:r>
              <a:rPr lang="lv-LV" dirty="0" smtClean="0"/>
              <a:t> </a:t>
            </a:r>
            <a:r>
              <a:rPr lang="lv-LV" dirty="0" err="1" smtClean="0"/>
              <a:t>this</a:t>
            </a:r>
            <a:r>
              <a:rPr lang="lv-LV" dirty="0" smtClean="0"/>
              <a:t> </a:t>
            </a:r>
            <a:r>
              <a:rPr lang="lv-LV" dirty="0" err="1" smtClean="0"/>
              <a:t>affected</a:t>
            </a:r>
            <a:r>
              <a:rPr lang="lv-LV" dirty="0" smtClean="0"/>
              <a:t> </a:t>
            </a:r>
            <a:r>
              <a:rPr lang="lv-LV" dirty="0" err="1" smtClean="0"/>
              <a:t>you</a:t>
            </a:r>
            <a:r>
              <a:rPr lang="lv-LV" dirty="0"/>
              <a:t> </a:t>
            </a:r>
            <a:r>
              <a:rPr lang="lv-LV" dirty="0" err="1" smtClean="0"/>
              <a:t>and</a:t>
            </a:r>
            <a:r>
              <a:rPr lang="lv-LV" dirty="0" smtClean="0"/>
              <a:t> </a:t>
            </a:r>
            <a:r>
              <a:rPr lang="lv-LV" dirty="0" err="1" smtClean="0"/>
              <a:t>your</a:t>
            </a:r>
            <a:r>
              <a:rPr lang="lv-LV" dirty="0" smtClean="0"/>
              <a:t> </a:t>
            </a:r>
            <a:r>
              <a:rPr lang="lv-LV" dirty="0" err="1" smtClean="0"/>
              <a:t>current</a:t>
            </a:r>
            <a:r>
              <a:rPr lang="lv-LV" dirty="0" smtClean="0"/>
              <a:t> </a:t>
            </a:r>
            <a:r>
              <a:rPr lang="lv-LV" dirty="0" err="1" smtClean="0"/>
              <a:t>life</a:t>
            </a:r>
            <a:r>
              <a:rPr lang="lv-LV" dirty="0" smtClean="0"/>
              <a:t>?</a:t>
            </a:r>
          </a:p>
          <a:p>
            <a:r>
              <a:rPr lang="lv-LV" dirty="0" err="1" smtClean="0"/>
              <a:t>Whould</a:t>
            </a:r>
            <a:r>
              <a:rPr lang="lv-LV" dirty="0" smtClean="0"/>
              <a:t> </a:t>
            </a:r>
            <a:r>
              <a:rPr lang="lv-LV" dirty="0" err="1" smtClean="0"/>
              <a:t>you</a:t>
            </a:r>
            <a:r>
              <a:rPr lang="lv-LV" dirty="0" smtClean="0"/>
              <a:t> </a:t>
            </a:r>
            <a:r>
              <a:rPr lang="lv-LV" dirty="0" err="1" smtClean="0"/>
              <a:t>like</a:t>
            </a:r>
            <a:r>
              <a:rPr lang="lv-LV" dirty="0"/>
              <a:t> </a:t>
            </a:r>
            <a:r>
              <a:rPr lang="lv-LV" dirty="0" smtClean="0"/>
              <a:t>to </a:t>
            </a:r>
            <a:r>
              <a:rPr lang="lv-LV" dirty="0" err="1" smtClean="0"/>
              <a:t>change</a:t>
            </a:r>
            <a:r>
              <a:rPr lang="lv-LV" dirty="0" smtClean="0"/>
              <a:t> </a:t>
            </a:r>
            <a:r>
              <a:rPr lang="lv-LV" dirty="0" err="1" smtClean="0"/>
              <a:t>this</a:t>
            </a:r>
            <a:r>
              <a:rPr lang="lv-LV" dirty="0" smtClean="0"/>
              <a:t> </a:t>
            </a:r>
            <a:r>
              <a:rPr lang="lv-LV" dirty="0" err="1" smtClean="0"/>
              <a:t>situation</a:t>
            </a:r>
            <a:r>
              <a:rPr lang="lv-LV" dirty="0" smtClean="0"/>
              <a:t>?</a:t>
            </a:r>
          </a:p>
          <a:p>
            <a:r>
              <a:rPr lang="lv-LV" dirty="0" err="1" smtClean="0"/>
              <a:t>What</a:t>
            </a:r>
            <a:r>
              <a:rPr lang="lv-LV" dirty="0" smtClean="0"/>
              <a:t> </a:t>
            </a:r>
            <a:r>
              <a:rPr lang="lv-LV" dirty="0" err="1" smtClean="0"/>
              <a:t>are</a:t>
            </a:r>
            <a:r>
              <a:rPr lang="lv-LV" dirty="0" smtClean="0"/>
              <a:t> </a:t>
            </a:r>
            <a:r>
              <a:rPr lang="lv-LV" dirty="0" err="1" smtClean="0"/>
              <a:t>you</a:t>
            </a:r>
            <a:r>
              <a:rPr lang="lv-LV" dirty="0" smtClean="0"/>
              <a:t> </a:t>
            </a:r>
            <a:r>
              <a:rPr lang="lv-LV" dirty="0" err="1" smtClean="0"/>
              <a:t>ready</a:t>
            </a:r>
            <a:r>
              <a:rPr lang="lv-LV" dirty="0" smtClean="0"/>
              <a:t> to do </a:t>
            </a:r>
            <a:r>
              <a:rPr lang="lv-LV" dirty="0" err="1" smtClean="0"/>
              <a:t>about</a:t>
            </a:r>
            <a:r>
              <a:rPr lang="lv-LV" dirty="0" smtClean="0"/>
              <a:t> </a:t>
            </a:r>
            <a:r>
              <a:rPr lang="lv-LV" dirty="0" err="1" smtClean="0"/>
              <a:t>this</a:t>
            </a:r>
            <a:r>
              <a:rPr lang="lv-LV" dirty="0" smtClean="0"/>
              <a:t>?</a:t>
            </a:r>
          </a:p>
          <a:p>
            <a:pPr marL="0" indent="0">
              <a:buNone/>
            </a:pPr>
            <a:r>
              <a:rPr lang="lv-LV" dirty="0" smtClean="0"/>
              <a:t>Mediator </a:t>
            </a:r>
            <a:r>
              <a:rPr lang="lv-LV" dirty="0" err="1" smtClean="0"/>
              <a:t>helps</a:t>
            </a:r>
            <a:r>
              <a:rPr lang="lv-LV" dirty="0" smtClean="0"/>
              <a:t> </a:t>
            </a:r>
            <a:r>
              <a:rPr lang="lv-LV" dirty="0" err="1" smtClean="0"/>
              <a:t>identify</a:t>
            </a:r>
            <a:r>
              <a:rPr lang="lv-LV" dirty="0" smtClean="0"/>
              <a:t> </a:t>
            </a:r>
            <a:r>
              <a:rPr lang="lv-LV" dirty="0" err="1" smtClean="0"/>
              <a:t>feelings</a:t>
            </a:r>
            <a:r>
              <a:rPr lang="lv-LV" dirty="0" smtClean="0"/>
              <a:t>, </a:t>
            </a:r>
            <a:r>
              <a:rPr lang="lv-LV" dirty="0" err="1" smtClean="0"/>
              <a:t>especially</a:t>
            </a:r>
            <a:r>
              <a:rPr lang="lv-LV" dirty="0" smtClean="0"/>
              <a:t> </a:t>
            </a:r>
            <a:r>
              <a:rPr lang="lv-LV" dirty="0" err="1" smtClean="0"/>
              <a:t>of</a:t>
            </a:r>
            <a:r>
              <a:rPr lang="lv-LV" dirty="0" smtClean="0"/>
              <a:t> </a:t>
            </a:r>
            <a:r>
              <a:rPr lang="lv-LV" dirty="0" err="1" smtClean="0"/>
              <a:t>the</a:t>
            </a:r>
            <a:r>
              <a:rPr lang="lv-LV" dirty="0" smtClean="0"/>
              <a:t> </a:t>
            </a:r>
            <a:r>
              <a:rPr lang="lv-LV" dirty="0" err="1" smtClean="0"/>
              <a:t>victim</a:t>
            </a:r>
            <a:r>
              <a:rPr lang="lv-LV" dirty="0" smtClean="0"/>
              <a:t>. A </a:t>
            </a:r>
            <a:r>
              <a:rPr lang="lv-LV" dirty="0" err="1" smtClean="0"/>
              <a:t>perpatrator</a:t>
            </a:r>
            <a:r>
              <a:rPr lang="lv-LV" dirty="0" smtClean="0"/>
              <a:t> </a:t>
            </a:r>
            <a:r>
              <a:rPr lang="lv-LV" dirty="0" err="1" smtClean="0"/>
              <a:t>must</a:t>
            </a:r>
            <a:r>
              <a:rPr lang="lv-LV" dirty="0" smtClean="0"/>
              <a:t> </a:t>
            </a:r>
            <a:r>
              <a:rPr lang="lv-LV" dirty="0" err="1" smtClean="0"/>
              <a:t>see</a:t>
            </a:r>
            <a:r>
              <a:rPr lang="lv-LV" dirty="0" smtClean="0"/>
              <a:t> </a:t>
            </a:r>
            <a:r>
              <a:rPr lang="lv-LV" dirty="0" err="1" smtClean="0"/>
              <a:t>the</a:t>
            </a:r>
            <a:r>
              <a:rPr lang="lv-LV" dirty="0" smtClean="0"/>
              <a:t> </a:t>
            </a:r>
            <a:r>
              <a:rPr lang="lv-LV" dirty="0" err="1" smtClean="0"/>
              <a:t>consequences</a:t>
            </a:r>
            <a:r>
              <a:rPr lang="lv-LV" dirty="0" smtClean="0"/>
              <a:t> </a:t>
            </a:r>
            <a:r>
              <a:rPr lang="lv-LV" dirty="0" err="1" smtClean="0"/>
              <a:t>of</a:t>
            </a:r>
            <a:r>
              <a:rPr lang="lv-LV" dirty="0" smtClean="0"/>
              <a:t> </a:t>
            </a:r>
            <a:r>
              <a:rPr lang="lv-LV" dirty="0" err="1" smtClean="0"/>
              <a:t>his</a:t>
            </a:r>
            <a:r>
              <a:rPr lang="lv-LV" dirty="0" smtClean="0"/>
              <a:t>/</a:t>
            </a:r>
            <a:r>
              <a:rPr lang="lv-LV" dirty="0" err="1" smtClean="0"/>
              <a:t>her</a:t>
            </a:r>
            <a:r>
              <a:rPr lang="lv-LV" dirty="0" smtClean="0"/>
              <a:t> </a:t>
            </a:r>
            <a:r>
              <a:rPr lang="lv-LV" dirty="0" err="1" smtClean="0"/>
              <a:t>offence</a:t>
            </a:r>
            <a:r>
              <a:rPr lang="lv-LV" dirty="0" smtClean="0"/>
              <a:t>, </a:t>
            </a:r>
            <a:r>
              <a:rPr lang="lv-LV" dirty="0" err="1" smtClean="0"/>
              <a:t>and</a:t>
            </a:r>
            <a:r>
              <a:rPr lang="lv-LV" dirty="0" smtClean="0"/>
              <a:t> </a:t>
            </a:r>
            <a:r>
              <a:rPr lang="lv-LV" dirty="0" err="1" smtClean="0"/>
              <a:t>offer</a:t>
            </a:r>
            <a:r>
              <a:rPr lang="lv-LV" dirty="0" smtClean="0"/>
              <a:t> </a:t>
            </a:r>
            <a:r>
              <a:rPr lang="lv-LV" dirty="0" err="1" smtClean="0"/>
              <a:t>the</a:t>
            </a:r>
            <a:r>
              <a:rPr lang="lv-LV" dirty="0" smtClean="0"/>
              <a:t> </a:t>
            </a:r>
            <a:r>
              <a:rPr lang="lv-LV" dirty="0" err="1" smtClean="0"/>
              <a:t>help</a:t>
            </a:r>
            <a:r>
              <a:rPr lang="lv-LV" dirty="0" smtClean="0"/>
              <a:t> to </a:t>
            </a:r>
            <a:r>
              <a:rPr lang="lv-LV" dirty="0" err="1" smtClean="0"/>
              <a:t>the</a:t>
            </a:r>
            <a:r>
              <a:rPr lang="lv-LV" dirty="0" smtClean="0"/>
              <a:t> </a:t>
            </a:r>
            <a:r>
              <a:rPr lang="lv-LV" dirty="0" err="1" smtClean="0"/>
              <a:t>victim</a:t>
            </a:r>
            <a:r>
              <a:rPr lang="lv-LV" dirty="0" smtClean="0"/>
              <a:t>.</a:t>
            </a:r>
            <a:endParaRPr lang="lv-LV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ABC8DE-E5F5-4343-A470-7330C5005C10}" type="datetime3">
              <a:rPr lang="en-GB" smtClean="0"/>
              <a:pPr/>
              <a:t>21 August, 2018</a:t>
            </a:fld>
            <a:endParaRPr lang="lv-LV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A945AC-A4F1-4564-AEC5-56B5CC2A6281}" type="slidenum">
              <a:rPr lang="lv-LV" smtClean="0"/>
              <a:pPr/>
              <a:t>20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66563946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dirty="0" err="1"/>
              <a:t>Structure</a:t>
            </a:r>
            <a:r>
              <a:rPr lang="lv-LV" dirty="0"/>
              <a:t> </a:t>
            </a:r>
            <a:r>
              <a:rPr lang="lv-LV" dirty="0" err="1"/>
              <a:t>of</a:t>
            </a:r>
            <a:r>
              <a:rPr lang="lv-LV" dirty="0"/>
              <a:t> </a:t>
            </a:r>
            <a:r>
              <a:rPr lang="lv-LV" dirty="0" err="1"/>
              <a:t>mediation</a:t>
            </a:r>
            <a:r>
              <a:rPr lang="lv-LV" dirty="0" smtClean="0"/>
              <a:t>. 3 - </a:t>
            </a:r>
            <a:r>
              <a:rPr lang="lv-LV" dirty="0" err="1" smtClean="0"/>
              <a:t>Future</a:t>
            </a:r>
            <a:endParaRPr lang="lv-LV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lv-LV" dirty="0" err="1" smtClean="0"/>
              <a:t>What</a:t>
            </a:r>
            <a:r>
              <a:rPr lang="lv-LV" dirty="0" smtClean="0"/>
              <a:t> </a:t>
            </a:r>
            <a:r>
              <a:rPr lang="lv-LV" dirty="0" err="1" smtClean="0"/>
              <a:t>you</a:t>
            </a:r>
            <a:r>
              <a:rPr lang="lv-LV" dirty="0" smtClean="0"/>
              <a:t> </a:t>
            </a:r>
            <a:r>
              <a:rPr lang="lv-LV" dirty="0" err="1" smtClean="0"/>
              <a:t>will</a:t>
            </a:r>
            <a:r>
              <a:rPr lang="lv-LV" dirty="0" smtClean="0"/>
              <a:t> </a:t>
            </a:r>
            <a:r>
              <a:rPr lang="lv-LV" dirty="0" err="1" smtClean="0"/>
              <a:t>need</a:t>
            </a:r>
            <a:r>
              <a:rPr lang="lv-LV" dirty="0" smtClean="0"/>
              <a:t> to </a:t>
            </a:r>
            <a:r>
              <a:rPr lang="lv-LV" dirty="0" err="1" smtClean="0"/>
              <a:t>leave</a:t>
            </a:r>
            <a:r>
              <a:rPr lang="lv-LV" dirty="0" smtClean="0"/>
              <a:t> </a:t>
            </a:r>
            <a:r>
              <a:rPr lang="lv-LV" dirty="0" err="1" smtClean="0"/>
              <a:t>this</a:t>
            </a:r>
            <a:r>
              <a:rPr lang="lv-LV" dirty="0" smtClean="0"/>
              <a:t> </a:t>
            </a:r>
            <a:r>
              <a:rPr lang="lv-LV" dirty="0" err="1" smtClean="0"/>
              <a:t>in</a:t>
            </a:r>
            <a:r>
              <a:rPr lang="lv-LV" dirty="0" smtClean="0"/>
              <a:t> </a:t>
            </a:r>
            <a:r>
              <a:rPr lang="lv-LV" dirty="0" err="1" smtClean="0"/>
              <a:t>past</a:t>
            </a:r>
            <a:r>
              <a:rPr lang="lv-LV" dirty="0" smtClean="0"/>
              <a:t>?</a:t>
            </a:r>
          </a:p>
          <a:p>
            <a:r>
              <a:rPr lang="lv-LV" dirty="0" err="1" smtClean="0"/>
              <a:t>What</a:t>
            </a:r>
            <a:r>
              <a:rPr lang="lv-LV" dirty="0" smtClean="0"/>
              <a:t> </a:t>
            </a:r>
            <a:r>
              <a:rPr lang="lv-LV" dirty="0" err="1" smtClean="0"/>
              <a:t>solution</a:t>
            </a:r>
            <a:r>
              <a:rPr lang="lv-LV" dirty="0" smtClean="0"/>
              <a:t> do </a:t>
            </a:r>
            <a:r>
              <a:rPr lang="lv-LV" dirty="0" err="1" smtClean="0"/>
              <a:t>you</a:t>
            </a:r>
            <a:r>
              <a:rPr lang="lv-LV" dirty="0" smtClean="0"/>
              <a:t> </a:t>
            </a:r>
            <a:r>
              <a:rPr lang="lv-LV" dirty="0" err="1" smtClean="0"/>
              <a:t>offer</a:t>
            </a:r>
            <a:r>
              <a:rPr lang="lv-LV" dirty="0" smtClean="0"/>
              <a:t>?</a:t>
            </a:r>
          </a:p>
          <a:p>
            <a:r>
              <a:rPr lang="lv-LV" dirty="0" err="1" smtClean="0"/>
              <a:t>What</a:t>
            </a:r>
            <a:r>
              <a:rPr lang="lv-LV" dirty="0" smtClean="0"/>
              <a:t> do </a:t>
            </a:r>
            <a:r>
              <a:rPr lang="lv-LV" dirty="0" err="1" smtClean="0"/>
              <a:t>you</a:t>
            </a:r>
            <a:r>
              <a:rPr lang="lv-LV" dirty="0" smtClean="0"/>
              <a:t> </a:t>
            </a:r>
            <a:r>
              <a:rPr lang="lv-LV" dirty="0" err="1" smtClean="0"/>
              <a:t>think</a:t>
            </a:r>
            <a:r>
              <a:rPr lang="lv-LV" dirty="0" smtClean="0"/>
              <a:t> </a:t>
            </a:r>
            <a:r>
              <a:rPr lang="lv-LV" dirty="0" err="1" smtClean="0"/>
              <a:t>about</a:t>
            </a:r>
            <a:r>
              <a:rPr lang="lv-LV" dirty="0" smtClean="0"/>
              <a:t> </a:t>
            </a:r>
            <a:r>
              <a:rPr lang="lv-LV" dirty="0" err="1" smtClean="0"/>
              <a:t>his</a:t>
            </a:r>
            <a:r>
              <a:rPr lang="lv-LV" dirty="0" smtClean="0"/>
              <a:t>/</a:t>
            </a:r>
            <a:r>
              <a:rPr lang="lv-LV" dirty="0" err="1" smtClean="0"/>
              <a:t>her</a:t>
            </a:r>
            <a:r>
              <a:rPr lang="lv-LV" dirty="0" smtClean="0"/>
              <a:t> </a:t>
            </a:r>
            <a:r>
              <a:rPr lang="lv-LV" dirty="0" err="1" smtClean="0"/>
              <a:t>needs</a:t>
            </a:r>
            <a:r>
              <a:rPr lang="lv-LV" dirty="0" smtClean="0"/>
              <a:t>?</a:t>
            </a:r>
          </a:p>
          <a:p>
            <a:r>
              <a:rPr lang="lv-LV" dirty="0" err="1" smtClean="0"/>
              <a:t>What</a:t>
            </a:r>
            <a:r>
              <a:rPr lang="lv-LV" dirty="0" smtClean="0"/>
              <a:t> </a:t>
            </a:r>
            <a:r>
              <a:rPr lang="lv-LV" dirty="0" err="1" smtClean="0"/>
              <a:t>can</a:t>
            </a:r>
            <a:r>
              <a:rPr lang="lv-LV" dirty="0" smtClean="0"/>
              <a:t> </a:t>
            </a:r>
            <a:r>
              <a:rPr lang="lv-LV" dirty="0" err="1" smtClean="0"/>
              <a:t>you</a:t>
            </a:r>
            <a:r>
              <a:rPr lang="lv-LV" dirty="0" smtClean="0"/>
              <a:t> do to </a:t>
            </a:r>
            <a:r>
              <a:rPr lang="lv-LV" dirty="0" err="1" smtClean="0"/>
              <a:t>improve</a:t>
            </a:r>
            <a:r>
              <a:rPr lang="lv-LV" dirty="0" smtClean="0"/>
              <a:t> </a:t>
            </a:r>
            <a:r>
              <a:rPr lang="lv-LV" dirty="0" err="1" smtClean="0"/>
              <a:t>the</a:t>
            </a:r>
            <a:r>
              <a:rPr lang="lv-LV" dirty="0" smtClean="0"/>
              <a:t> </a:t>
            </a:r>
            <a:r>
              <a:rPr lang="lv-LV" dirty="0" err="1" smtClean="0"/>
              <a:t>situation</a:t>
            </a:r>
            <a:r>
              <a:rPr lang="lv-LV" dirty="0" smtClean="0"/>
              <a:t>?</a:t>
            </a:r>
          </a:p>
          <a:p>
            <a:pPr marL="0" indent="0">
              <a:buNone/>
            </a:pPr>
            <a:r>
              <a:rPr lang="lv-LV" dirty="0" err="1" smtClean="0"/>
              <a:t>Parties</a:t>
            </a:r>
            <a:r>
              <a:rPr lang="lv-LV" dirty="0" smtClean="0"/>
              <a:t> </a:t>
            </a:r>
            <a:r>
              <a:rPr lang="lv-LV" dirty="0" err="1" smtClean="0"/>
              <a:t>are</a:t>
            </a:r>
            <a:r>
              <a:rPr lang="lv-LV" dirty="0" smtClean="0"/>
              <a:t> </a:t>
            </a:r>
            <a:r>
              <a:rPr lang="lv-LV" dirty="0" err="1" smtClean="0"/>
              <a:t>going</a:t>
            </a:r>
            <a:r>
              <a:rPr lang="lv-LV" dirty="0" smtClean="0"/>
              <a:t> </a:t>
            </a:r>
            <a:r>
              <a:rPr lang="lv-LV" dirty="0" err="1" smtClean="0"/>
              <a:t>fo</a:t>
            </a:r>
            <a:r>
              <a:rPr lang="lv-LV" dirty="0" smtClean="0"/>
              <a:t> </a:t>
            </a:r>
            <a:r>
              <a:rPr lang="lv-LV" dirty="0" err="1" smtClean="0"/>
              <a:t>resulution</a:t>
            </a:r>
            <a:r>
              <a:rPr lang="lv-LV" dirty="0" smtClean="0"/>
              <a:t> as </a:t>
            </a:r>
            <a:r>
              <a:rPr lang="lv-LV" dirty="0" err="1" smtClean="0"/>
              <a:t>precise</a:t>
            </a:r>
            <a:r>
              <a:rPr lang="lv-LV" dirty="0" smtClean="0"/>
              <a:t> as </a:t>
            </a:r>
            <a:r>
              <a:rPr lang="lv-LV" dirty="0" err="1" smtClean="0"/>
              <a:t>possible</a:t>
            </a:r>
            <a:r>
              <a:rPr lang="lv-LV" dirty="0" smtClean="0"/>
              <a:t>.</a:t>
            </a:r>
            <a:endParaRPr lang="lv-LV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ABC8DE-E5F5-4343-A470-7330C5005C10}" type="datetime3">
              <a:rPr lang="en-GB" smtClean="0"/>
              <a:pPr/>
              <a:t>21 August, 2018</a:t>
            </a:fld>
            <a:endParaRPr lang="lv-LV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A945AC-A4F1-4564-AEC5-56B5CC2A6281}" type="slidenum">
              <a:rPr lang="lv-LV" smtClean="0"/>
              <a:pPr/>
              <a:t>21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349996215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lv-LV" sz="3400" dirty="0" err="1" smtClean="0"/>
              <a:t>Speaking</a:t>
            </a:r>
            <a:r>
              <a:rPr lang="lv-LV" sz="3400" dirty="0" smtClean="0"/>
              <a:t> </a:t>
            </a:r>
            <a:r>
              <a:rPr lang="lv-LV" sz="3400" dirty="0" err="1" smtClean="0"/>
              <a:t>sequence</a:t>
            </a:r>
            <a:r>
              <a:rPr lang="lv-LV" sz="3400" dirty="0" smtClean="0"/>
              <a:t> </a:t>
            </a:r>
            <a:r>
              <a:rPr lang="lv-LV" sz="3400" dirty="0" err="1" smtClean="0"/>
              <a:t>and</a:t>
            </a:r>
            <a:r>
              <a:rPr lang="lv-LV" sz="3400" dirty="0" smtClean="0"/>
              <a:t> tips</a:t>
            </a:r>
            <a:endParaRPr lang="lv-LV" sz="3400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514350" indent="-514350"/>
            <a:r>
              <a:rPr lang="lv-LV" dirty="0" err="1" smtClean="0"/>
              <a:t>The</a:t>
            </a:r>
            <a:r>
              <a:rPr lang="lv-LV" dirty="0" smtClean="0"/>
              <a:t> 1st </a:t>
            </a:r>
            <a:r>
              <a:rPr lang="lv-LV" dirty="0" err="1" smtClean="0"/>
              <a:t>speaks</a:t>
            </a:r>
            <a:r>
              <a:rPr lang="lv-LV" dirty="0" smtClean="0"/>
              <a:t> </a:t>
            </a:r>
            <a:r>
              <a:rPr lang="lv-LV" dirty="0" err="1" smtClean="0"/>
              <a:t>the</a:t>
            </a:r>
            <a:r>
              <a:rPr lang="lv-LV" dirty="0" smtClean="0"/>
              <a:t> </a:t>
            </a:r>
            <a:r>
              <a:rPr lang="lv-LV" dirty="0" err="1" smtClean="0"/>
              <a:t>perpetrator</a:t>
            </a:r>
            <a:r>
              <a:rPr lang="lv-LV" dirty="0" smtClean="0"/>
              <a:t> (</a:t>
            </a:r>
            <a:r>
              <a:rPr lang="lv-LV" dirty="0" err="1" smtClean="0"/>
              <a:t>thus</a:t>
            </a:r>
            <a:r>
              <a:rPr lang="lv-LV" dirty="0" smtClean="0"/>
              <a:t> </a:t>
            </a:r>
            <a:r>
              <a:rPr lang="lv-LV" dirty="0" err="1" smtClean="0"/>
              <a:t>he</a:t>
            </a:r>
            <a:r>
              <a:rPr lang="lv-LV" dirty="0" smtClean="0"/>
              <a:t>/</a:t>
            </a:r>
            <a:r>
              <a:rPr lang="lv-LV" dirty="0" err="1" smtClean="0"/>
              <a:t>she</a:t>
            </a:r>
            <a:r>
              <a:rPr lang="lv-LV" dirty="0" smtClean="0"/>
              <a:t> </a:t>
            </a:r>
            <a:r>
              <a:rPr lang="lv-LV" dirty="0" err="1" smtClean="0"/>
              <a:t>takes</a:t>
            </a:r>
            <a:r>
              <a:rPr lang="lv-LV" dirty="0" smtClean="0"/>
              <a:t> </a:t>
            </a:r>
            <a:r>
              <a:rPr lang="lv-LV" dirty="0" err="1" smtClean="0"/>
              <a:t>responsibility</a:t>
            </a:r>
            <a:r>
              <a:rPr lang="lv-LV" dirty="0" smtClean="0"/>
              <a:t> </a:t>
            </a:r>
            <a:r>
              <a:rPr lang="lv-LV" dirty="0" err="1" smtClean="0"/>
              <a:t>and</a:t>
            </a:r>
            <a:r>
              <a:rPr lang="lv-LV" dirty="0" smtClean="0"/>
              <a:t> </a:t>
            </a:r>
            <a:r>
              <a:rPr lang="lv-LV" dirty="0" err="1" smtClean="0"/>
              <a:t>recognizes</a:t>
            </a:r>
            <a:r>
              <a:rPr lang="lv-LV" dirty="0" smtClean="0"/>
              <a:t> </a:t>
            </a:r>
            <a:r>
              <a:rPr lang="lv-LV" dirty="0" err="1" smtClean="0"/>
              <a:t>the</a:t>
            </a:r>
            <a:r>
              <a:rPr lang="lv-LV" dirty="0" smtClean="0"/>
              <a:t> </a:t>
            </a:r>
            <a:r>
              <a:rPr lang="lv-LV" dirty="0" err="1" smtClean="0"/>
              <a:t>fault</a:t>
            </a:r>
            <a:r>
              <a:rPr lang="lv-LV" dirty="0" smtClean="0"/>
              <a:t>)</a:t>
            </a:r>
          </a:p>
          <a:p>
            <a:pPr marL="514350" indent="-514350"/>
            <a:r>
              <a:rPr lang="lv-LV" dirty="0" err="1" smtClean="0"/>
              <a:t>Everybody</a:t>
            </a:r>
            <a:r>
              <a:rPr lang="lv-LV" dirty="0" smtClean="0"/>
              <a:t> </a:t>
            </a:r>
            <a:r>
              <a:rPr lang="lv-LV" dirty="0" err="1" smtClean="0"/>
              <a:t>must</a:t>
            </a:r>
            <a:r>
              <a:rPr lang="lv-LV" dirty="0" smtClean="0"/>
              <a:t> </a:t>
            </a:r>
            <a:r>
              <a:rPr lang="lv-LV" dirty="0" err="1" smtClean="0"/>
              <a:t>speak</a:t>
            </a:r>
            <a:r>
              <a:rPr lang="lv-LV" dirty="0" smtClean="0"/>
              <a:t> </a:t>
            </a:r>
            <a:r>
              <a:rPr lang="lv-LV" dirty="0" err="1" smtClean="0"/>
              <a:t>for</a:t>
            </a:r>
            <a:r>
              <a:rPr lang="lv-LV" dirty="0" smtClean="0"/>
              <a:t> </a:t>
            </a:r>
            <a:r>
              <a:rPr lang="lv-LV" dirty="0" err="1" smtClean="0"/>
              <a:t>himself</a:t>
            </a:r>
            <a:r>
              <a:rPr lang="lv-LV" dirty="0" smtClean="0"/>
              <a:t>/</a:t>
            </a:r>
            <a:r>
              <a:rPr lang="lv-LV" dirty="0" err="1" smtClean="0"/>
              <a:t>herself</a:t>
            </a:r>
            <a:endParaRPr lang="lv-LV" dirty="0" smtClean="0"/>
          </a:p>
          <a:p>
            <a:pPr marL="514350" indent="-514350"/>
            <a:r>
              <a:rPr lang="lv-LV" dirty="0" err="1" smtClean="0"/>
              <a:t>Not</a:t>
            </a:r>
            <a:r>
              <a:rPr lang="lv-LV" dirty="0" smtClean="0"/>
              <a:t> “</a:t>
            </a:r>
            <a:r>
              <a:rPr lang="lv-LV" dirty="0" err="1" smtClean="0"/>
              <a:t>we</a:t>
            </a:r>
            <a:r>
              <a:rPr lang="lv-LV" dirty="0" smtClean="0"/>
              <a:t>”, </a:t>
            </a:r>
            <a:r>
              <a:rPr lang="lv-LV" dirty="0" err="1" smtClean="0"/>
              <a:t>but</a:t>
            </a:r>
            <a:r>
              <a:rPr lang="lv-LV" dirty="0" smtClean="0"/>
              <a:t> “I”</a:t>
            </a:r>
          </a:p>
          <a:p>
            <a:pPr marL="514350" indent="-514350"/>
            <a:r>
              <a:rPr lang="lv-LV" dirty="0" err="1" smtClean="0"/>
              <a:t>Equal</a:t>
            </a:r>
            <a:r>
              <a:rPr lang="lv-LV" dirty="0" smtClean="0"/>
              <a:t> </a:t>
            </a:r>
            <a:r>
              <a:rPr lang="lv-LV" dirty="0" err="1" smtClean="0"/>
              <a:t>questions</a:t>
            </a:r>
            <a:r>
              <a:rPr lang="lv-LV" dirty="0" smtClean="0"/>
              <a:t>, </a:t>
            </a:r>
            <a:r>
              <a:rPr lang="lv-LV" dirty="0" err="1" smtClean="0"/>
              <a:t>equal</a:t>
            </a:r>
            <a:r>
              <a:rPr lang="lv-LV" dirty="0" smtClean="0"/>
              <a:t> </a:t>
            </a:r>
            <a:r>
              <a:rPr lang="lv-LV" dirty="0" err="1" smtClean="0"/>
              <a:t>timing</a:t>
            </a:r>
            <a:r>
              <a:rPr lang="lv-LV" dirty="0" smtClean="0"/>
              <a:t> </a:t>
            </a:r>
            <a:r>
              <a:rPr lang="lv-LV" dirty="0" err="1" smtClean="0"/>
              <a:t>for</a:t>
            </a:r>
            <a:r>
              <a:rPr lang="lv-LV" dirty="0" smtClean="0"/>
              <a:t> </a:t>
            </a:r>
            <a:r>
              <a:rPr lang="lv-LV" dirty="0" err="1" smtClean="0"/>
              <a:t>everyone</a:t>
            </a:r>
            <a:endParaRPr lang="lv-LV" dirty="0" smtClean="0"/>
          </a:p>
          <a:p>
            <a:pPr marL="514350" indent="-514350"/>
            <a:r>
              <a:rPr lang="lv-LV" dirty="0" err="1" smtClean="0"/>
              <a:t>The</a:t>
            </a:r>
            <a:r>
              <a:rPr lang="lv-LV" dirty="0" smtClean="0"/>
              <a:t> </a:t>
            </a:r>
            <a:r>
              <a:rPr lang="lv-LV" dirty="0" err="1" smtClean="0"/>
              <a:t>perpetrator</a:t>
            </a:r>
            <a:r>
              <a:rPr lang="lv-LV" dirty="0" smtClean="0"/>
              <a:t> </a:t>
            </a:r>
            <a:r>
              <a:rPr lang="lv-LV" dirty="0" err="1" smtClean="0"/>
              <a:t>gets</a:t>
            </a:r>
            <a:r>
              <a:rPr lang="lv-LV" dirty="0" smtClean="0"/>
              <a:t> a </a:t>
            </a:r>
            <a:r>
              <a:rPr lang="lv-LV" dirty="0" err="1" smtClean="0"/>
              <a:t>chance</a:t>
            </a:r>
            <a:r>
              <a:rPr lang="lv-LV" dirty="0" smtClean="0"/>
              <a:t> to </a:t>
            </a:r>
            <a:r>
              <a:rPr lang="lv-LV" dirty="0" err="1" smtClean="0"/>
              <a:t>know</a:t>
            </a:r>
            <a:r>
              <a:rPr lang="lv-LV" dirty="0" smtClean="0"/>
              <a:t> </a:t>
            </a:r>
            <a:r>
              <a:rPr lang="lv-LV" dirty="0" err="1" smtClean="0"/>
              <a:t>how</a:t>
            </a:r>
            <a:r>
              <a:rPr lang="lv-LV" dirty="0" smtClean="0"/>
              <a:t> </a:t>
            </a:r>
            <a:r>
              <a:rPr lang="lv-LV" dirty="0" err="1" smtClean="0"/>
              <a:t>his</a:t>
            </a:r>
            <a:r>
              <a:rPr lang="lv-LV" dirty="0" smtClean="0"/>
              <a:t>/</a:t>
            </a:r>
            <a:r>
              <a:rPr lang="lv-LV" dirty="0" err="1" smtClean="0"/>
              <a:t>her</a:t>
            </a:r>
            <a:r>
              <a:rPr lang="lv-LV" dirty="0" smtClean="0"/>
              <a:t> </a:t>
            </a:r>
            <a:r>
              <a:rPr lang="lv-LV" dirty="0" err="1" smtClean="0"/>
              <a:t>behaviour</a:t>
            </a:r>
            <a:r>
              <a:rPr lang="lv-LV" dirty="0" smtClean="0"/>
              <a:t> </a:t>
            </a:r>
            <a:r>
              <a:rPr lang="lv-LV" dirty="0" err="1" smtClean="0"/>
              <a:t>affected</a:t>
            </a:r>
            <a:r>
              <a:rPr lang="lv-LV" dirty="0" smtClean="0"/>
              <a:t> </a:t>
            </a:r>
            <a:r>
              <a:rPr lang="lv-LV" dirty="0" err="1" smtClean="0"/>
              <a:t>the</a:t>
            </a:r>
            <a:r>
              <a:rPr lang="lv-LV" dirty="0" smtClean="0"/>
              <a:t> </a:t>
            </a:r>
            <a:r>
              <a:rPr lang="lv-LV" dirty="0" err="1" smtClean="0"/>
              <a:t>victim</a:t>
            </a:r>
            <a:r>
              <a:rPr lang="lv-LV" dirty="0" smtClean="0"/>
              <a:t> </a:t>
            </a:r>
            <a:r>
              <a:rPr lang="lv-LV" dirty="0" err="1" smtClean="0"/>
              <a:t>and</a:t>
            </a:r>
            <a:r>
              <a:rPr lang="lv-LV" dirty="0" smtClean="0"/>
              <a:t> </a:t>
            </a:r>
            <a:r>
              <a:rPr lang="lv-LV" dirty="0" err="1" smtClean="0"/>
              <a:t>other</a:t>
            </a:r>
            <a:r>
              <a:rPr lang="lv-LV" dirty="0" smtClean="0"/>
              <a:t> </a:t>
            </a:r>
            <a:r>
              <a:rPr lang="lv-LV" dirty="0" err="1" smtClean="0"/>
              <a:t>society</a:t>
            </a:r>
            <a:r>
              <a:rPr lang="lv-LV" dirty="0" smtClean="0"/>
              <a:t> – </a:t>
            </a:r>
            <a:r>
              <a:rPr lang="lv-LV" dirty="0" err="1" smtClean="0"/>
              <a:t>supporters</a:t>
            </a:r>
            <a:r>
              <a:rPr lang="lv-LV" dirty="0" smtClean="0"/>
              <a:t>, </a:t>
            </a:r>
            <a:r>
              <a:rPr lang="lv-LV" dirty="0" err="1" smtClean="0"/>
              <a:t>relatives</a:t>
            </a:r>
            <a:r>
              <a:rPr lang="lv-LV" dirty="0" smtClean="0"/>
              <a:t>, </a:t>
            </a:r>
            <a:r>
              <a:rPr lang="lv-LV" dirty="0" err="1" smtClean="0"/>
              <a:t>friends</a:t>
            </a:r>
            <a:r>
              <a:rPr lang="lv-LV" dirty="0" smtClean="0"/>
              <a:t>, </a:t>
            </a:r>
            <a:r>
              <a:rPr lang="lv-LV" dirty="0" err="1" smtClean="0"/>
              <a:t>colleagues</a:t>
            </a:r>
            <a:r>
              <a:rPr lang="lv-LV" dirty="0" smtClean="0"/>
              <a:t>, </a:t>
            </a:r>
            <a:r>
              <a:rPr lang="lv-LV" dirty="0" err="1" smtClean="0"/>
              <a:t>etc</a:t>
            </a:r>
            <a:r>
              <a:rPr lang="lv-LV" dirty="0" smtClean="0"/>
              <a:t>.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4FB884-C281-4E23-8A54-9BD69E82BF7F}" type="datetime3">
              <a:rPr lang="en-GB" smtClean="0"/>
              <a:pPr/>
              <a:t>21 August, 2018</a:t>
            </a:fld>
            <a:endParaRPr lang="lv-LV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A945AC-A4F1-4564-AEC5-56B5CC2A6281}" type="slidenum">
              <a:rPr lang="lv-LV" smtClean="0"/>
              <a:pPr/>
              <a:t>22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139642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lv-LV" sz="3400" dirty="0" err="1" smtClean="0"/>
              <a:t>Secondary</a:t>
            </a:r>
            <a:r>
              <a:rPr lang="lv-LV" sz="3400" dirty="0" smtClean="0"/>
              <a:t> </a:t>
            </a:r>
            <a:r>
              <a:rPr lang="lv-LV" sz="3400" dirty="0" err="1" smtClean="0"/>
              <a:t>victimization</a:t>
            </a:r>
            <a:endParaRPr lang="lv-LV" sz="3400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lv-LV" dirty="0" err="1" smtClean="0"/>
              <a:t>Psychological</a:t>
            </a:r>
            <a:r>
              <a:rPr lang="lv-LV" dirty="0" smtClean="0"/>
              <a:t> </a:t>
            </a:r>
            <a:r>
              <a:rPr lang="lv-LV" dirty="0" err="1" smtClean="0"/>
              <a:t>reaction</a:t>
            </a:r>
            <a:r>
              <a:rPr lang="lv-LV" dirty="0" smtClean="0"/>
              <a:t> (</a:t>
            </a:r>
            <a:r>
              <a:rPr lang="lv-LV" dirty="0" err="1" smtClean="0"/>
              <a:t>anger</a:t>
            </a:r>
            <a:r>
              <a:rPr lang="lv-LV" dirty="0" smtClean="0"/>
              <a:t>, </a:t>
            </a:r>
            <a:r>
              <a:rPr lang="lv-LV" dirty="0" err="1" smtClean="0"/>
              <a:t>fear</a:t>
            </a:r>
            <a:r>
              <a:rPr lang="lv-LV" dirty="0" smtClean="0"/>
              <a:t>)</a:t>
            </a:r>
          </a:p>
          <a:p>
            <a:pPr marL="514350" indent="-514350">
              <a:buFont typeface="+mj-lt"/>
              <a:buAutoNum type="arabicPeriod"/>
            </a:pPr>
            <a:r>
              <a:rPr lang="lv-LV" dirty="0" err="1" smtClean="0"/>
              <a:t>Physical</a:t>
            </a:r>
            <a:r>
              <a:rPr lang="lv-LV" dirty="0" smtClean="0"/>
              <a:t> </a:t>
            </a:r>
            <a:r>
              <a:rPr lang="lv-LV" dirty="0" err="1" smtClean="0"/>
              <a:t>reaction</a:t>
            </a:r>
            <a:r>
              <a:rPr lang="lv-LV" dirty="0" smtClean="0"/>
              <a:t> (</a:t>
            </a:r>
            <a:r>
              <a:rPr lang="lv-LV" dirty="0" err="1" smtClean="0"/>
              <a:t>sickness</a:t>
            </a:r>
            <a:r>
              <a:rPr lang="lv-LV" dirty="0" smtClean="0"/>
              <a:t>, </a:t>
            </a:r>
            <a:r>
              <a:rPr lang="lv-LV" dirty="0" err="1" smtClean="0"/>
              <a:t>tearfulness</a:t>
            </a:r>
            <a:r>
              <a:rPr lang="lv-LV" dirty="0" smtClean="0"/>
              <a:t>)</a:t>
            </a:r>
          </a:p>
          <a:p>
            <a:pPr marL="514350" indent="-514350">
              <a:buFont typeface="+mj-lt"/>
              <a:buAutoNum type="arabicPeriod"/>
            </a:pPr>
            <a:r>
              <a:rPr lang="lv-LV" dirty="0" err="1" smtClean="0"/>
              <a:t>Behavioral</a:t>
            </a:r>
            <a:r>
              <a:rPr lang="lv-LV" dirty="0" smtClean="0"/>
              <a:t> </a:t>
            </a:r>
            <a:r>
              <a:rPr lang="lv-LV" dirty="0" err="1" smtClean="0"/>
              <a:t>reaction</a:t>
            </a:r>
            <a:r>
              <a:rPr lang="lv-LV" dirty="0" smtClean="0"/>
              <a:t> (</a:t>
            </a:r>
            <a:r>
              <a:rPr lang="lv-LV" dirty="0" err="1" smtClean="0"/>
              <a:t>alcohol</a:t>
            </a:r>
            <a:r>
              <a:rPr lang="lv-LV" dirty="0" smtClean="0"/>
              <a:t>, </a:t>
            </a:r>
            <a:r>
              <a:rPr lang="lv-LV" dirty="0" err="1" smtClean="0"/>
              <a:t>drugs</a:t>
            </a:r>
            <a:r>
              <a:rPr lang="lv-LV" dirty="0" smtClean="0"/>
              <a:t>, </a:t>
            </a:r>
            <a:r>
              <a:rPr lang="lv-LV" dirty="0" err="1" smtClean="0"/>
              <a:t>isolation</a:t>
            </a:r>
            <a:r>
              <a:rPr lang="lv-LV" dirty="0" smtClean="0"/>
              <a:t>)</a:t>
            </a:r>
          </a:p>
          <a:p>
            <a:pPr marL="514350" indent="-514350">
              <a:buFont typeface="+mj-lt"/>
              <a:buAutoNum type="arabicPeriod"/>
            </a:pPr>
            <a:endParaRPr lang="lv-LV" dirty="0" smtClean="0"/>
          </a:p>
          <a:p>
            <a:pPr marL="514350" indent="-514350"/>
            <a:r>
              <a:rPr lang="lv-LV" dirty="0" err="1" smtClean="0"/>
              <a:t>Ask</a:t>
            </a:r>
            <a:r>
              <a:rPr lang="lv-LV" dirty="0" smtClean="0"/>
              <a:t> </a:t>
            </a:r>
            <a:r>
              <a:rPr lang="lv-LV" dirty="0" err="1" smtClean="0"/>
              <a:t>the</a:t>
            </a:r>
            <a:r>
              <a:rPr lang="lv-LV" dirty="0" smtClean="0"/>
              <a:t> </a:t>
            </a:r>
            <a:r>
              <a:rPr lang="lv-LV" dirty="0" err="1" smtClean="0"/>
              <a:t>victim</a:t>
            </a:r>
            <a:r>
              <a:rPr lang="lv-LV" dirty="0" smtClean="0"/>
              <a:t>, </a:t>
            </a:r>
            <a:r>
              <a:rPr lang="lv-LV" dirty="0" err="1" smtClean="0"/>
              <a:t>does</a:t>
            </a:r>
            <a:r>
              <a:rPr lang="lv-LV" dirty="0" smtClean="0"/>
              <a:t> </a:t>
            </a:r>
            <a:r>
              <a:rPr lang="lv-LV" dirty="0" err="1" smtClean="0"/>
              <a:t>he</a:t>
            </a:r>
            <a:r>
              <a:rPr lang="lv-LV" dirty="0" smtClean="0"/>
              <a:t>/</a:t>
            </a:r>
            <a:r>
              <a:rPr lang="lv-LV" dirty="0" err="1" smtClean="0"/>
              <a:t>she</a:t>
            </a:r>
            <a:r>
              <a:rPr lang="lv-LV" dirty="0" smtClean="0"/>
              <a:t> </a:t>
            </a:r>
            <a:r>
              <a:rPr lang="lv-LV" dirty="0" err="1" smtClean="0"/>
              <a:t>agree</a:t>
            </a:r>
            <a:r>
              <a:rPr lang="lv-LV" dirty="0" smtClean="0"/>
              <a:t> to </a:t>
            </a:r>
            <a:r>
              <a:rPr lang="lv-LV" dirty="0" err="1" smtClean="0"/>
              <a:t>meet</a:t>
            </a:r>
            <a:r>
              <a:rPr lang="lv-LV" dirty="0" smtClean="0"/>
              <a:t> </a:t>
            </a:r>
            <a:r>
              <a:rPr lang="lv-LV" dirty="0" err="1" smtClean="0"/>
              <a:t>with</a:t>
            </a:r>
            <a:r>
              <a:rPr lang="lv-LV" dirty="0" smtClean="0"/>
              <a:t> </a:t>
            </a:r>
            <a:r>
              <a:rPr lang="lv-LV" dirty="0" err="1" smtClean="0"/>
              <a:t>the</a:t>
            </a:r>
            <a:r>
              <a:rPr lang="lv-LV" dirty="0" smtClean="0"/>
              <a:t> </a:t>
            </a:r>
            <a:r>
              <a:rPr lang="lv-LV" dirty="0" err="1" smtClean="0"/>
              <a:t>perpetrator</a:t>
            </a:r>
            <a:endParaRPr lang="lv-LV" dirty="0" smtClean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4FB884-C281-4E23-8A54-9BD69E82BF7F}" type="datetime3">
              <a:rPr lang="en-GB" smtClean="0"/>
              <a:pPr/>
              <a:t>21 August, 2018</a:t>
            </a:fld>
            <a:endParaRPr lang="lv-LV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A945AC-A4F1-4564-AEC5-56B5CC2A6281}" type="slidenum">
              <a:rPr lang="lv-LV" smtClean="0"/>
              <a:pPr/>
              <a:t>23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139642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lv-LV" sz="3800" dirty="0" smtClean="0"/>
              <a:t>4 </a:t>
            </a:r>
            <a:r>
              <a:rPr lang="lv-LV" sz="3800" dirty="0" err="1" smtClean="0"/>
              <a:t>stage</a:t>
            </a:r>
            <a:r>
              <a:rPr lang="lv-LV" sz="3800" dirty="0" smtClean="0"/>
              <a:t> </a:t>
            </a:r>
            <a:r>
              <a:rPr lang="lv-LV" sz="3800" dirty="0" err="1" smtClean="0"/>
              <a:t>recovery</a:t>
            </a:r>
            <a:r>
              <a:rPr lang="lv-LV" sz="3800" dirty="0" smtClean="0"/>
              <a:t> </a:t>
            </a:r>
            <a:r>
              <a:rPr lang="lv-LV" sz="3800" dirty="0" err="1" smtClean="0"/>
              <a:t>model</a:t>
            </a:r>
            <a:endParaRPr lang="lv-LV" sz="3800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lv-LV" dirty="0" err="1" smtClean="0"/>
              <a:t>Shock</a:t>
            </a:r>
            <a:r>
              <a:rPr lang="lv-LV" dirty="0" smtClean="0"/>
              <a:t>, </a:t>
            </a:r>
            <a:r>
              <a:rPr lang="lv-LV" dirty="0" err="1" smtClean="0"/>
              <a:t>denial</a:t>
            </a:r>
            <a:r>
              <a:rPr lang="lv-LV" dirty="0" smtClean="0"/>
              <a:t> (a </a:t>
            </a:r>
            <a:r>
              <a:rPr lang="lv-LV" dirty="0" err="1" smtClean="0"/>
              <a:t>stable</a:t>
            </a:r>
            <a:r>
              <a:rPr lang="lv-LV" dirty="0" smtClean="0"/>
              <a:t> </a:t>
            </a:r>
            <a:r>
              <a:rPr lang="lv-LV" dirty="0" err="1" smtClean="0"/>
              <a:t>person</a:t>
            </a:r>
            <a:r>
              <a:rPr lang="lv-LV" dirty="0" smtClean="0"/>
              <a:t> </a:t>
            </a:r>
            <a:r>
              <a:rPr lang="lv-LV" dirty="0" err="1" smtClean="0"/>
              <a:t>must</a:t>
            </a:r>
            <a:r>
              <a:rPr lang="lv-LV" dirty="0" smtClean="0"/>
              <a:t> </a:t>
            </a:r>
            <a:r>
              <a:rPr lang="lv-LV" dirty="0" err="1" smtClean="0"/>
              <a:t>assist</a:t>
            </a:r>
            <a:r>
              <a:rPr lang="lv-LV" dirty="0" smtClean="0"/>
              <a:t>, </a:t>
            </a:r>
            <a:r>
              <a:rPr lang="lv-LV" dirty="0" err="1" smtClean="0"/>
              <a:t>be</a:t>
            </a:r>
            <a:r>
              <a:rPr lang="lv-LV" dirty="0" smtClean="0"/>
              <a:t> </a:t>
            </a:r>
            <a:r>
              <a:rPr lang="lv-LV" dirty="0" err="1" smtClean="0"/>
              <a:t>besides</a:t>
            </a:r>
            <a:r>
              <a:rPr lang="lv-LV" dirty="0" smtClean="0"/>
              <a:t>)</a:t>
            </a:r>
          </a:p>
          <a:p>
            <a:pPr marL="514350" indent="-514350">
              <a:buFont typeface="+mj-lt"/>
              <a:buAutoNum type="arabicPeriod"/>
            </a:pPr>
            <a:r>
              <a:rPr lang="lv-LV" dirty="0" err="1" smtClean="0"/>
              <a:t>Disorganization</a:t>
            </a:r>
            <a:r>
              <a:rPr lang="lv-LV" dirty="0" smtClean="0"/>
              <a:t>, </a:t>
            </a:r>
            <a:r>
              <a:rPr lang="lv-LV" dirty="0" err="1" smtClean="0"/>
              <a:t>depression</a:t>
            </a:r>
            <a:r>
              <a:rPr lang="lv-LV" dirty="0" smtClean="0"/>
              <a:t> (</a:t>
            </a:r>
            <a:r>
              <a:rPr lang="lv-LV" dirty="0" err="1" smtClean="0"/>
              <a:t>reactive</a:t>
            </a:r>
            <a:r>
              <a:rPr lang="lv-LV" dirty="0" smtClean="0"/>
              <a:t> </a:t>
            </a:r>
            <a:r>
              <a:rPr lang="lv-LV" dirty="0" err="1" smtClean="0"/>
              <a:t>phase</a:t>
            </a:r>
            <a:r>
              <a:rPr lang="lv-LV" dirty="0" smtClean="0"/>
              <a:t>; </a:t>
            </a:r>
            <a:r>
              <a:rPr lang="lv-LV" dirty="0" err="1" smtClean="0"/>
              <a:t>victim</a:t>
            </a:r>
            <a:r>
              <a:rPr lang="lv-LV" dirty="0" smtClean="0"/>
              <a:t> </a:t>
            </a:r>
            <a:r>
              <a:rPr lang="lv-LV" dirty="0" err="1" smtClean="0"/>
              <a:t>feels</a:t>
            </a:r>
            <a:r>
              <a:rPr lang="lv-LV" dirty="0" smtClean="0"/>
              <a:t> </a:t>
            </a:r>
            <a:r>
              <a:rPr lang="lv-LV" dirty="0" err="1" smtClean="0"/>
              <a:t>emotions</a:t>
            </a:r>
            <a:r>
              <a:rPr lang="lv-LV" dirty="0" smtClean="0"/>
              <a:t>, </a:t>
            </a:r>
            <a:r>
              <a:rPr lang="lv-LV" dirty="0" err="1" smtClean="0"/>
              <a:t>is</a:t>
            </a:r>
            <a:r>
              <a:rPr lang="lv-LV" dirty="0" smtClean="0"/>
              <a:t> in </a:t>
            </a:r>
            <a:r>
              <a:rPr lang="lv-LV" dirty="0" err="1" smtClean="0"/>
              <a:t>affect</a:t>
            </a:r>
            <a:r>
              <a:rPr lang="lv-LV" dirty="0" smtClean="0"/>
              <a:t> </a:t>
            </a:r>
            <a:r>
              <a:rPr lang="lv-LV" dirty="0" err="1" smtClean="0"/>
              <a:t>phase</a:t>
            </a:r>
            <a:r>
              <a:rPr lang="lv-LV" dirty="0" smtClean="0"/>
              <a:t> 4 – 6 </a:t>
            </a:r>
            <a:r>
              <a:rPr lang="lv-LV" dirty="0" err="1" smtClean="0"/>
              <a:t>weeks</a:t>
            </a:r>
            <a:r>
              <a:rPr lang="lv-LV" dirty="0" smtClean="0"/>
              <a:t>)</a:t>
            </a:r>
          </a:p>
          <a:p>
            <a:pPr marL="514350" indent="-514350">
              <a:buFont typeface="+mj-lt"/>
              <a:buAutoNum type="arabicPeriod"/>
            </a:pPr>
            <a:r>
              <a:rPr lang="lv-LV" dirty="0" err="1" smtClean="0"/>
              <a:t>Recovery</a:t>
            </a:r>
            <a:r>
              <a:rPr lang="lv-LV" dirty="0" smtClean="0"/>
              <a:t>, </a:t>
            </a:r>
            <a:r>
              <a:rPr lang="lv-LV" dirty="0" err="1" smtClean="0"/>
              <a:t>acceptance</a:t>
            </a:r>
            <a:r>
              <a:rPr lang="lv-LV" dirty="0" smtClean="0"/>
              <a:t> (6 – 12 </a:t>
            </a:r>
            <a:r>
              <a:rPr lang="lv-LV" dirty="0" err="1" smtClean="0"/>
              <a:t>months</a:t>
            </a:r>
            <a:r>
              <a:rPr lang="lv-LV" dirty="0" smtClean="0"/>
              <a:t>)</a:t>
            </a:r>
          </a:p>
          <a:p>
            <a:pPr marL="514350" indent="-514350">
              <a:buFont typeface="+mj-lt"/>
              <a:buAutoNum type="arabicPeriod"/>
            </a:pPr>
            <a:r>
              <a:rPr lang="lv-LV" dirty="0" err="1" smtClean="0"/>
              <a:t>Return</a:t>
            </a:r>
            <a:r>
              <a:rPr lang="lv-LV" dirty="0" smtClean="0"/>
              <a:t> </a:t>
            </a:r>
            <a:r>
              <a:rPr lang="lv-LV" dirty="0" err="1" smtClean="0"/>
              <a:t>back</a:t>
            </a:r>
            <a:r>
              <a:rPr lang="lv-LV" dirty="0" smtClean="0"/>
              <a:t> to </a:t>
            </a:r>
            <a:r>
              <a:rPr lang="lv-LV" dirty="0" err="1" smtClean="0"/>
              <a:t>normal</a:t>
            </a:r>
            <a:r>
              <a:rPr lang="lv-LV" dirty="0" smtClean="0"/>
              <a:t>, </a:t>
            </a:r>
            <a:r>
              <a:rPr lang="lv-LV" dirty="0" err="1" smtClean="0"/>
              <a:t>adaptation</a:t>
            </a:r>
            <a:r>
              <a:rPr lang="lv-LV" dirty="0" smtClean="0"/>
              <a:t> (</a:t>
            </a:r>
            <a:r>
              <a:rPr lang="lv-LV" dirty="0" err="1" smtClean="0"/>
              <a:t>old</a:t>
            </a:r>
            <a:r>
              <a:rPr lang="lv-LV" dirty="0" smtClean="0"/>
              <a:t> </a:t>
            </a:r>
            <a:r>
              <a:rPr lang="lv-LV" dirty="0" err="1" smtClean="0"/>
              <a:t>habits</a:t>
            </a:r>
            <a:r>
              <a:rPr lang="lv-LV" dirty="0" smtClean="0"/>
              <a:t> </a:t>
            </a:r>
            <a:r>
              <a:rPr lang="lv-LV" dirty="0" err="1" smtClean="0"/>
              <a:t>return</a:t>
            </a:r>
            <a:r>
              <a:rPr lang="lv-LV" dirty="0" smtClean="0"/>
              <a:t>, </a:t>
            </a:r>
            <a:r>
              <a:rPr lang="lv-LV" dirty="0" err="1" smtClean="0"/>
              <a:t>new</a:t>
            </a:r>
            <a:r>
              <a:rPr lang="lv-LV" dirty="0" smtClean="0"/>
              <a:t> </a:t>
            </a:r>
            <a:r>
              <a:rPr lang="lv-LV" dirty="0" err="1" smtClean="0"/>
              <a:t>habits</a:t>
            </a:r>
            <a:r>
              <a:rPr lang="lv-LV" dirty="0" smtClean="0"/>
              <a:t> </a:t>
            </a:r>
            <a:r>
              <a:rPr lang="lv-LV" dirty="0" err="1" smtClean="0"/>
              <a:t>come</a:t>
            </a:r>
            <a:r>
              <a:rPr lang="lv-LV" dirty="0" smtClean="0"/>
              <a:t>)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4FB884-C281-4E23-8A54-9BD69E82BF7F}" type="datetime3">
              <a:rPr lang="en-GB" smtClean="0"/>
              <a:pPr/>
              <a:t>21 August, 2018</a:t>
            </a:fld>
            <a:endParaRPr lang="lv-LV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A945AC-A4F1-4564-AEC5-56B5CC2A6281}" type="slidenum">
              <a:rPr lang="lv-LV" smtClean="0"/>
              <a:pPr/>
              <a:t>24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139642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lv-LV" sz="3800" dirty="0" smtClean="0"/>
              <a:t>4 </a:t>
            </a:r>
            <a:r>
              <a:rPr lang="lv-LV" sz="3800" dirty="0" err="1" smtClean="0"/>
              <a:t>stage</a:t>
            </a:r>
            <a:r>
              <a:rPr lang="lv-LV" sz="3800" dirty="0" smtClean="0"/>
              <a:t> </a:t>
            </a:r>
            <a:r>
              <a:rPr lang="lv-LV" sz="3800" dirty="0" err="1" smtClean="0"/>
              <a:t>recovery</a:t>
            </a:r>
            <a:r>
              <a:rPr lang="lv-LV" sz="3800" dirty="0" smtClean="0"/>
              <a:t> </a:t>
            </a:r>
            <a:r>
              <a:rPr lang="lv-LV" sz="3800" dirty="0" err="1" smtClean="0"/>
              <a:t>model</a:t>
            </a:r>
            <a:endParaRPr lang="lv-LV" sz="3800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None/>
            </a:pPr>
            <a:r>
              <a:rPr lang="lv-LV" dirty="0" smtClean="0"/>
              <a:t>    1.                                                                4.</a:t>
            </a:r>
          </a:p>
          <a:p>
            <a:pPr marL="514350" indent="-514350">
              <a:buNone/>
            </a:pPr>
            <a:endParaRPr lang="lv-LV" dirty="0" smtClean="0"/>
          </a:p>
          <a:p>
            <a:pPr marL="514350" indent="-514350">
              <a:buNone/>
            </a:pPr>
            <a:endParaRPr lang="lv-LV" dirty="0" smtClean="0"/>
          </a:p>
          <a:p>
            <a:pPr marL="514350" indent="-514350">
              <a:buNone/>
            </a:pPr>
            <a:endParaRPr lang="lv-LV" dirty="0" smtClean="0"/>
          </a:p>
          <a:p>
            <a:pPr marL="514350" indent="-514350">
              <a:buNone/>
            </a:pPr>
            <a:endParaRPr lang="lv-LV" dirty="0" smtClean="0"/>
          </a:p>
          <a:p>
            <a:pPr marL="514350" indent="-514350">
              <a:buNone/>
            </a:pPr>
            <a:r>
              <a:rPr lang="lv-LV" dirty="0" smtClean="0"/>
              <a:t>    2.                                                                 3.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4FB884-C281-4E23-8A54-9BD69E82BF7F}" type="datetime3">
              <a:rPr lang="en-GB" smtClean="0"/>
              <a:pPr/>
              <a:t>21 August, 2018</a:t>
            </a:fld>
            <a:endParaRPr lang="lv-LV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A945AC-A4F1-4564-AEC5-56B5CC2A6281}" type="slidenum">
              <a:rPr lang="lv-LV" smtClean="0"/>
              <a:pPr/>
              <a:t>25</a:t>
            </a:fld>
            <a:endParaRPr lang="lv-LV"/>
          </a:p>
        </p:txBody>
      </p:sp>
      <p:sp>
        <p:nvSpPr>
          <p:cNvPr id="11" name="Down Arrow 10"/>
          <p:cNvSpPr/>
          <p:nvPr/>
        </p:nvSpPr>
        <p:spPr>
          <a:xfrm>
            <a:off x="899592" y="2276872"/>
            <a:ext cx="432048" cy="216024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sp>
        <p:nvSpPr>
          <p:cNvPr id="12" name="Right Arrow 11"/>
          <p:cNvSpPr/>
          <p:nvPr/>
        </p:nvSpPr>
        <p:spPr>
          <a:xfrm>
            <a:off x="1403648" y="4725144"/>
            <a:ext cx="5688632" cy="43204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sp>
        <p:nvSpPr>
          <p:cNvPr id="14" name="Up Arrow 13"/>
          <p:cNvSpPr/>
          <p:nvPr/>
        </p:nvSpPr>
        <p:spPr>
          <a:xfrm>
            <a:off x="7092280" y="2132856"/>
            <a:ext cx="432048" cy="2232248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139642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lv-LV" sz="3800" dirty="0" err="1" smtClean="0"/>
              <a:t>Factors</a:t>
            </a:r>
            <a:r>
              <a:rPr lang="lv-LV" sz="3800" dirty="0" smtClean="0"/>
              <a:t> </a:t>
            </a:r>
            <a:r>
              <a:rPr lang="lv-LV" sz="3800" dirty="0" err="1" smtClean="0"/>
              <a:t>affecting</a:t>
            </a:r>
            <a:r>
              <a:rPr lang="lv-LV" sz="3800" dirty="0" smtClean="0"/>
              <a:t> </a:t>
            </a:r>
            <a:r>
              <a:rPr lang="lv-LV" sz="3800" dirty="0" err="1" smtClean="0"/>
              <a:t>recovery</a:t>
            </a:r>
            <a:endParaRPr lang="lv-LV" sz="3800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/>
            <a:r>
              <a:rPr lang="lv-LV" dirty="0" err="1" smtClean="0"/>
              <a:t>Has</a:t>
            </a:r>
            <a:r>
              <a:rPr lang="lv-LV" dirty="0" smtClean="0"/>
              <a:t> </a:t>
            </a:r>
            <a:r>
              <a:rPr lang="lv-LV" dirty="0" err="1" smtClean="0"/>
              <a:t>person</a:t>
            </a:r>
            <a:r>
              <a:rPr lang="lv-LV" dirty="0" smtClean="0"/>
              <a:t> </a:t>
            </a:r>
            <a:r>
              <a:rPr lang="lv-LV" dirty="0" err="1" smtClean="0"/>
              <a:t>been</a:t>
            </a:r>
            <a:r>
              <a:rPr lang="lv-LV" dirty="0" smtClean="0"/>
              <a:t> a </a:t>
            </a:r>
            <a:r>
              <a:rPr lang="lv-LV" dirty="0" err="1" smtClean="0"/>
              <a:t>victim</a:t>
            </a:r>
            <a:r>
              <a:rPr lang="lv-LV" dirty="0" smtClean="0"/>
              <a:t> </a:t>
            </a:r>
            <a:r>
              <a:rPr lang="lv-LV" dirty="0" err="1" smtClean="0"/>
              <a:t>before</a:t>
            </a:r>
            <a:r>
              <a:rPr lang="lv-LV" dirty="0" smtClean="0"/>
              <a:t>?</a:t>
            </a:r>
          </a:p>
          <a:p>
            <a:pPr marL="514350" indent="-514350"/>
            <a:r>
              <a:rPr lang="lv-LV" dirty="0" err="1" smtClean="0"/>
              <a:t>Has</a:t>
            </a:r>
            <a:r>
              <a:rPr lang="lv-LV" dirty="0" smtClean="0"/>
              <a:t> </a:t>
            </a:r>
            <a:r>
              <a:rPr lang="lv-LV" dirty="0" err="1" smtClean="0"/>
              <a:t>person</a:t>
            </a:r>
            <a:r>
              <a:rPr lang="lv-LV" dirty="0" smtClean="0"/>
              <a:t> </a:t>
            </a:r>
            <a:r>
              <a:rPr lang="lv-LV" dirty="0" err="1" smtClean="0"/>
              <a:t>experienced</a:t>
            </a:r>
            <a:r>
              <a:rPr lang="lv-LV" dirty="0" smtClean="0"/>
              <a:t> </a:t>
            </a:r>
            <a:r>
              <a:rPr lang="lv-LV" dirty="0" err="1" smtClean="0"/>
              <a:t>severe</a:t>
            </a:r>
            <a:r>
              <a:rPr lang="lv-LV" dirty="0" smtClean="0"/>
              <a:t> </a:t>
            </a:r>
            <a:r>
              <a:rPr lang="lv-LV" dirty="0" err="1" smtClean="0"/>
              <a:t>loss</a:t>
            </a:r>
            <a:r>
              <a:rPr lang="lv-LV" dirty="0" smtClean="0"/>
              <a:t> </a:t>
            </a:r>
            <a:r>
              <a:rPr lang="lv-LV" dirty="0" err="1" smtClean="0"/>
              <a:t>recently</a:t>
            </a:r>
            <a:r>
              <a:rPr lang="lv-LV" dirty="0" smtClean="0"/>
              <a:t>?</a:t>
            </a:r>
          </a:p>
          <a:p>
            <a:pPr marL="514350" indent="-514350"/>
            <a:r>
              <a:rPr lang="lv-LV" dirty="0" err="1" smtClean="0"/>
              <a:t>Lack</a:t>
            </a:r>
            <a:r>
              <a:rPr lang="lv-LV" dirty="0" smtClean="0"/>
              <a:t> </a:t>
            </a:r>
            <a:r>
              <a:rPr lang="lv-LV" dirty="0" err="1" smtClean="0"/>
              <a:t>of</a:t>
            </a:r>
            <a:r>
              <a:rPr lang="lv-LV" dirty="0" smtClean="0"/>
              <a:t> (</a:t>
            </a:r>
            <a:r>
              <a:rPr lang="lv-LV" dirty="0" err="1" smtClean="0"/>
              <a:t>emotional</a:t>
            </a:r>
            <a:r>
              <a:rPr lang="lv-LV" dirty="0" smtClean="0"/>
              <a:t>, </a:t>
            </a:r>
            <a:r>
              <a:rPr lang="lv-LV" dirty="0" err="1" smtClean="0"/>
              <a:t>physical</a:t>
            </a:r>
            <a:r>
              <a:rPr lang="lv-LV" dirty="0" smtClean="0"/>
              <a:t>, </a:t>
            </a:r>
            <a:r>
              <a:rPr lang="lv-LV" dirty="0" err="1" smtClean="0"/>
              <a:t>etc</a:t>
            </a:r>
            <a:r>
              <a:rPr lang="lv-LV" dirty="0" smtClean="0"/>
              <a:t>.) </a:t>
            </a:r>
            <a:r>
              <a:rPr lang="lv-LV" dirty="0" err="1" smtClean="0"/>
              <a:t>support</a:t>
            </a:r>
            <a:endParaRPr lang="lv-LV" dirty="0" smtClean="0"/>
          </a:p>
          <a:p>
            <a:pPr marL="514350" indent="-514350"/>
            <a:r>
              <a:rPr lang="lv-LV" dirty="0" err="1" smtClean="0"/>
              <a:t>Type</a:t>
            </a:r>
            <a:r>
              <a:rPr lang="lv-LV" dirty="0" smtClean="0"/>
              <a:t> </a:t>
            </a:r>
            <a:r>
              <a:rPr lang="lv-LV" dirty="0" err="1" smtClean="0"/>
              <a:t>of</a:t>
            </a:r>
            <a:r>
              <a:rPr lang="lv-LV" dirty="0" smtClean="0"/>
              <a:t> </a:t>
            </a:r>
            <a:r>
              <a:rPr lang="lv-LV" dirty="0" err="1" smtClean="0"/>
              <a:t>crime</a:t>
            </a:r>
            <a:endParaRPr lang="lv-LV" dirty="0" smtClean="0"/>
          </a:p>
          <a:p>
            <a:pPr marL="514350" indent="-514350"/>
            <a:r>
              <a:rPr lang="lv-LV" dirty="0" err="1" smtClean="0"/>
              <a:t>Anamnesis</a:t>
            </a:r>
            <a:r>
              <a:rPr lang="lv-LV" dirty="0" smtClean="0"/>
              <a:t>* </a:t>
            </a:r>
            <a:r>
              <a:rPr lang="lv-LV" dirty="0" err="1" smtClean="0"/>
              <a:t>of</a:t>
            </a:r>
            <a:r>
              <a:rPr lang="lv-LV" dirty="0" smtClean="0"/>
              <a:t> </a:t>
            </a:r>
            <a:r>
              <a:rPr lang="lv-LV" dirty="0" err="1" smtClean="0"/>
              <a:t>mental</a:t>
            </a:r>
            <a:r>
              <a:rPr lang="lv-LV" dirty="0" smtClean="0"/>
              <a:t> </a:t>
            </a:r>
            <a:r>
              <a:rPr lang="lv-LV" dirty="0" err="1" smtClean="0"/>
              <a:t>health</a:t>
            </a:r>
            <a:endParaRPr lang="lv-LV" dirty="0" smtClean="0"/>
          </a:p>
          <a:p>
            <a:pPr marL="514350" indent="-514350"/>
            <a:endParaRPr lang="lv-LV" dirty="0" smtClean="0"/>
          </a:p>
          <a:p>
            <a:pPr marL="514350" indent="-514350">
              <a:buNone/>
            </a:pPr>
            <a:endParaRPr lang="lv-LV" sz="1800" dirty="0" smtClean="0"/>
          </a:p>
          <a:p>
            <a:pPr marL="514350" indent="-514350">
              <a:buNone/>
            </a:pPr>
            <a:r>
              <a:rPr lang="lv-LV" sz="1800" dirty="0" smtClean="0"/>
              <a:t>* </a:t>
            </a:r>
            <a:r>
              <a:rPr lang="en-US" sz="1800" dirty="0" smtClean="0"/>
              <a:t>The complete history recalled and recounted by a patient</a:t>
            </a:r>
            <a:endParaRPr lang="lv-LV" sz="1800" dirty="0" smtClean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4FB884-C281-4E23-8A54-9BD69E82BF7F}" type="datetime3">
              <a:rPr lang="en-GB" smtClean="0"/>
              <a:pPr/>
              <a:t>21 August, 2018</a:t>
            </a:fld>
            <a:endParaRPr lang="lv-LV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A945AC-A4F1-4564-AEC5-56B5CC2A6281}" type="slidenum">
              <a:rPr lang="lv-LV" smtClean="0"/>
              <a:pPr/>
              <a:t>26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139642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lv-LV" sz="3800" dirty="0" err="1" smtClean="0"/>
              <a:t>Secondary</a:t>
            </a:r>
            <a:r>
              <a:rPr lang="lv-LV" sz="3800" dirty="0" smtClean="0"/>
              <a:t> </a:t>
            </a:r>
            <a:r>
              <a:rPr lang="lv-LV" sz="3800" dirty="0" err="1" smtClean="0"/>
              <a:t>victimization</a:t>
            </a:r>
            <a:endParaRPr lang="lv-LV" sz="3800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514350" indent="-514350"/>
            <a:r>
              <a:rPr lang="lv-LV" dirty="0" err="1" smtClean="0"/>
              <a:t>Mental</a:t>
            </a:r>
            <a:r>
              <a:rPr lang="lv-LV" dirty="0" smtClean="0"/>
              <a:t> stress </a:t>
            </a:r>
            <a:r>
              <a:rPr lang="lv-LV" dirty="0" err="1" smtClean="0"/>
              <a:t>caused</a:t>
            </a:r>
            <a:r>
              <a:rPr lang="lv-LV" dirty="0" smtClean="0"/>
              <a:t> </a:t>
            </a:r>
            <a:r>
              <a:rPr lang="lv-LV" dirty="0" err="1" smtClean="0"/>
              <a:t>by</a:t>
            </a:r>
            <a:r>
              <a:rPr lang="lv-LV" dirty="0" smtClean="0"/>
              <a:t> </a:t>
            </a:r>
            <a:r>
              <a:rPr lang="lv-LV" dirty="0" err="1" smtClean="0"/>
              <a:t>inadequate</a:t>
            </a:r>
            <a:r>
              <a:rPr lang="lv-LV" dirty="0" smtClean="0"/>
              <a:t> </a:t>
            </a:r>
            <a:r>
              <a:rPr lang="lv-LV" dirty="0" err="1" smtClean="0"/>
              <a:t>and</a:t>
            </a:r>
            <a:r>
              <a:rPr lang="lv-LV" dirty="0" smtClean="0"/>
              <a:t> </a:t>
            </a:r>
            <a:r>
              <a:rPr lang="lv-LV" dirty="0" err="1" smtClean="0"/>
              <a:t>negative</a:t>
            </a:r>
            <a:r>
              <a:rPr lang="lv-LV" dirty="0" smtClean="0"/>
              <a:t> </a:t>
            </a:r>
            <a:r>
              <a:rPr lang="lv-LV" dirty="0" err="1" smtClean="0"/>
              <a:t>reaction</a:t>
            </a:r>
            <a:r>
              <a:rPr lang="lv-LV" dirty="0" smtClean="0"/>
              <a:t> </a:t>
            </a:r>
            <a:r>
              <a:rPr lang="lv-LV" dirty="0" err="1" smtClean="0"/>
              <a:t>of</a:t>
            </a:r>
            <a:r>
              <a:rPr lang="lv-LV" dirty="0" smtClean="0"/>
              <a:t> </a:t>
            </a:r>
            <a:r>
              <a:rPr lang="lv-LV" dirty="0" err="1" smtClean="0"/>
              <a:t>society</a:t>
            </a:r>
            <a:endParaRPr lang="lv-LV" dirty="0" smtClean="0"/>
          </a:p>
          <a:p>
            <a:pPr marL="514350" indent="-514350"/>
            <a:r>
              <a:rPr lang="lv-LV" dirty="0" err="1" smtClean="0"/>
              <a:t>Mind</a:t>
            </a:r>
            <a:r>
              <a:rPr lang="lv-LV" dirty="0" smtClean="0"/>
              <a:t> </a:t>
            </a:r>
            <a:r>
              <a:rPr lang="lv-LV" dirty="0" err="1" smtClean="0"/>
              <a:t>society’s</a:t>
            </a:r>
            <a:r>
              <a:rPr lang="lv-LV" dirty="0" smtClean="0"/>
              <a:t> </a:t>
            </a:r>
            <a:r>
              <a:rPr lang="lv-LV" dirty="0" err="1" smtClean="0"/>
              <a:t>attitude</a:t>
            </a:r>
            <a:r>
              <a:rPr lang="lv-LV" dirty="0" smtClean="0"/>
              <a:t> </a:t>
            </a:r>
            <a:r>
              <a:rPr lang="lv-LV" dirty="0" err="1" smtClean="0"/>
              <a:t>towards</a:t>
            </a:r>
            <a:r>
              <a:rPr lang="lv-LV" dirty="0" smtClean="0"/>
              <a:t> </a:t>
            </a:r>
            <a:r>
              <a:rPr lang="lv-LV" dirty="0" err="1" smtClean="0"/>
              <a:t>the</a:t>
            </a:r>
            <a:r>
              <a:rPr lang="lv-LV" dirty="0" smtClean="0"/>
              <a:t> </a:t>
            </a:r>
            <a:r>
              <a:rPr lang="lv-LV" dirty="0" err="1" smtClean="0"/>
              <a:t>victim</a:t>
            </a:r>
            <a:endParaRPr lang="lv-LV" dirty="0" smtClean="0"/>
          </a:p>
          <a:p>
            <a:pPr marL="514350" indent="-514350"/>
            <a:r>
              <a:rPr lang="lv-LV" dirty="0" smtClean="0"/>
              <a:t>Mediator </a:t>
            </a:r>
            <a:r>
              <a:rPr lang="lv-LV" dirty="0" err="1" smtClean="0"/>
              <a:t>affects</a:t>
            </a:r>
            <a:r>
              <a:rPr lang="lv-LV" dirty="0" smtClean="0"/>
              <a:t> </a:t>
            </a:r>
            <a:r>
              <a:rPr lang="lv-LV" dirty="0" err="1" smtClean="0"/>
              <a:t>secondary</a:t>
            </a:r>
            <a:r>
              <a:rPr lang="lv-LV" dirty="0" smtClean="0"/>
              <a:t> </a:t>
            </a:r>
            <a:r>
              <a:rPr lang="lv-LV" dirty="0" err="1" smtClean="0"/>
              <a:t>victimization</a:t>
            </a:r>
            <a:r>
              <a:rPr lang="lv-LV" dirty="0" smtClean="0"/>
              <a:t> </a:t>
            </a:r>
            <a:r>
              <a:rPr lang="lv-LV" dirty="0" err="1" smtClean="0"/>
              <a:t>risk</a:t>
            </a:r>
            <a:endParaRPr lang="lv-LV" dirty="0" smtClean="0"/>
          </a:p>
          <a:p>
            <a:pPr marL="514350" indent="-514350"/>
            <a:r>
              <a:rPr lang="lv-LV" dirty="0" smtClean="0"/>
              <a:t>A </a:t>
            </a:r>
            <a:r>
              <a:rPr lang="lv-LV" dirty="0" err="1" smtClean="0"/>
              <a:t>lot</a:t>
            </a:r>
            <a:r>
              <a:rPr lang="lv-LV" dirty="0" smtClean="0"/>
              <a:t> </a:t>
            </a:r>
            <a:r>
              <a:rPr lang="lv-LV" dirty="0" err="1" smtClean="0"/>
              <a:t>of</a:t>
            </a:r>
            <a:r>
              <a:rPr lang="lv-LV" dirty="0" smtClean="0"/>
              <a:t> </a:t>
            </a:r>
            <a:r>
              <a:rPr lang="lv-LV" dirty="0" err="1" smtClean="0"/>
              <a:t>attention</a:t>
            </a:r>
            <a:r>
              <a:rPr lang="lv-LV" dirty="0" smtClean="0"/>
              <a:t> </a:t>
            </a:r>
            <a:r>
              <a:rPr lang="lv-LV" dirty="0" err="1" smtClean="0"/>
              <a:t>shall</a:t>
            </a:r>
            <a:r>
              <a:rPr lang="lv-LV" dirty="0" smtClean="0"/>
              <a:t> </a:t>
            </a:r>
            <a:r>
              <a:rPr lang="lv-LV" dirty="0" err="1" smtClean="0"/>
              <a:t>be</a:t>
            </a:r>
            <a:r>
              <a:rPr lang="lv-LV" dirty="0" smtClean="0"/>
              <a:t> </a:t>
            </a:r>
            <a:r>
              <a:rPr lang="lv-LV" dirty="0" err="1" smtClean="0"/>
              <a:t>paid</a:t>
            </a:r>
            <a:r>
              <a:rPr lang="lv-LV" dirty="0" smtClean="0"/>
              <a:t> to </a:t>
            </a:r>
            <a:r>
              <a:rPr lang="lv-LV" dirty="0" err="1" smtClean="0"/>
              <a:t>the</a:t>
            </a:r>
            <a:r>
              <a:rPr lang="lv-LV" dirty="0" smtClean="0"/>
              <a:t> </a:t>
            </a:r>
            <a:r>
              <a:rPr lang="lv-LV" dirty="0" err="1" smtClean="0"/>
              <a:t>victim</a:t>
            </a:r>
            <a:r>
              <a:rPr lang="lv-LV" dirty="0" smtClean="0"/>
              <a:t> in </a:t>
            </a:r>
            <a:r>
              <a:rPr lang="lv-LV" dirty="0" err="1" smtClean="0"/>
              <a:t>mediation</a:t>
            </a:r>
            <a:r>
              <a:rPr lang="lv-LV" dirty="0" smtClean="0"/>
              <a:t> process</a:t>
            </a:r>
          </a:p>
          <a:p>
            <a:pPr marL="514350" indent="-514350"/>
            <a:r>
              <a:rPr lang="lv-LV" dirty="0" smtClean="0"/>
              <a:t>A </a:t>
            </a:r>
            <a:r>
              <a:rPr lang="lv-LV" dirty="0" err="1" smtClean="0"/>
              <a:t>victim</a:t>
            </a:r>
            <a:r>
              <a:rPr lang="lv-LV" dirty="0" smtClean="0"/>
              <a:t> </a:t>
            </a:r>
            <a:r>
              <a:rPr lang="lv-LV" dirty="0" err="1" smtClean="0"/>
              <a:t>must</a:t>
            </a:r>
            <a:r>
              <a:rPr lang="lv-LV" dirty="0" smtClean="0"/>
              <a:t> </a:t>
            </a:r>
            <a:r>
              <a:rPr lang="lv-LV" dirty="0" err="1" smtClean="0"/>
              <a:t>be</a:t>
            </a:r>
            <a:r>
              <a:rPr lang="lv-LV" dirty="0" smtClean="0"/>
              <a:t> </a:t>
            </a:r>
            <a:r>
              <a:rPr lang="lv-LV" dirty="0" err="1" smtClean="0"/>
              <a:t>especially</a:t>
            </a:r>
            <a:r>
              <a:rPr lang="lv-LV" dirty="0" smtClean="0"/>
              <a:t> </a:t>
            </a:r>
            <a:r>
              <a:rPr lang="lv-LV" dirty="0" err="1" smtClean="0"/>
              <a:t>informed</a:t>
            </a:r>
            <a:r>
              <a:rPr lang="lv-LV" dirty="0" smtClean="0"/>
              <a:t> </a:t>
            </a:r>
            <a:r>
              <a:rPr lang="lv-LV" dirty="0" err="1" smtClean="0"/>
              <a:t>about</a:t>
            </a:r>
            <a:r>
              <a:rPr lang="lv-LV" dirty="0" smtClean="0"/>
              <a:t> </a:t>
            </a:r>
            <a:r>
              <a:rPr lang="lv-LV" dirty="0" err="1" smtClean="0"/>
              <a:t>mediation</a:t>
            </a:r>
            <a:r>
              <a:rPr lang="lv-LV" dirty="0" smtClean="0"/>
              <a:t>, </a:t>
            </a:r>
            <a:r>
              <a:rPr lang="lv-LV" dirty="0" err="1" smtClean="0"/>
              <a:t>possible</a:t>
            </a:r>
            <a:r>
              <a:rPr lang="lv-LV" dirty="0" smtClean="0"/>
              <a:t> </a:t>
            </a:r>
            <a:r>
              <a:rPr lang="lv-LV" dirty="0" err="1" smtClean="0"/>
              <a:t>agreement</a:t>
            </a:r>
            <a:r>
              <a:rPr lang="lv-LV" dirty="0" smtClean="0"/>
              <a:t>, </a:t>
            </a:r>
            <a:r>
              <a:rPr lang="lv-LV" dirty="0" err="1" smtClean="0"/>
              <a:t>its</a:t>
            </a:r>
            <a:r>
              <a:rPr lang="lv-LV" dirty="0" smtClean="0"/>
              <a:t> </a:t>
            </a:r>
            <a:r>
              <a:rPr lang="lv-LV" dirty="0" err="1" smtClean="0"/>
              <a:t>consequences</a:t>
            </a:r>
            <a:r>
              <a:rPr lang="lv-LV" dirty="0" smtClean="0"/>
              <a:t>, </a:t>
            </a:r>
            <a:r>
              <a:rPr lang="lv-LV" dirty="0" err="1" smtClean="0"/>
              <a:t>the</a:t>
            </a:r>
            <a:r>
              <a:rPr lang="lv-LV" dirty="0" smtClean="0"/>
              <a:t> process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4FB884-C281-4E23-8A54-9BD69E82BF7F}" type="datetime3">
              <a:rPr lang="en-GB" smtClean="0"/>
              <a:pPr/>
              <a:t>21 August, 2018</a:t>
            </a:fld>
            <a:endParaRPr lang="lv-LV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A945AC-A4F1-4564-AEC5-56B5CC2A6281}" type="slidenum">
              <a:rPr lang="lv-LV" smtClean="0"/>
              <a:pPr/>
              <a:t>27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139642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lv-LV" sz="3800" dirty="0" err="1" smtClean="0"/>
              <a:t>Secondary</a:t>
            </a:r>
            <a:r>
              <a:rPr lang="lv-LV" sz="3800" dirty="0" smtClean="0"/>
              <a:t> </a:t>
            </a:r>
            <a:r>
              <a:rPr lang="lv-LV" sz="3800" dirty="0" err="1" smtClean="0"/>
              <a:t>victimization</a:t>
            </a:r>
            <a:endParaRPr lang="lv-LV" sz="3800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None/>
            </a:pPr>
            <a:r>
              <a:rPr lang="lv-LV" dirty="0" err="1" smtClean="0"/>
              <a:t>If</a:t>
            </a:r>
            <a:r>
              <a:rPr lang="lv-LV" dirty="0" smtClean="0"/>
              <a:t> </a:t>
            </a:r>
            <a:r>
              <a:rPr lang="lv-LV" dirty="0" err="1" smtClean="0"/>
              <a:t>victim</a:t>
            </a:r>
            <a:r>
              <a:rPr lang="lv-LV" dirty="0" smtClean="0"/>
              <a:t> </a:t>
            </a:r>
            <a:r>
              <a:rPr lang="lv-LV" dirty="0" err="1" smtClean="0"/>
              <a:t>is</a:t>
            </a:r>
            <a:r>
              <a:rPr lang="lv-LV" dirty="0" smtClean="0"/>
              <a:t> </a:t>
            </a:r>
            <a:r>
              <a:rPr lang="lv-LV" dirty="0" err="1" smtClean="0"/>
              <a:t>not</a:t>
            </a:r>
            <a:r>
              <a:rPr lang="lv-LV" dirty="0" smtClean="0"/>
              <a:t> </a:t>
            </a:r>
            <a:r>
              <a:rPr lang="lv-LV" dirty="0" err="1" smtClean="0"/>
              <a:t>efficiently</a:t>
            </a:r>
            <a:r>
              <a:rPr lang="lv-LV" dirty="0" smtClean="0"/>
              <a:t> </a:t>
            </a:r>
            <a:r>
              <a:rPr lang="lv-LV" dirty="0" err="1" smtClean="0"/>
              <a:t>heard</a:t>
            </a:r>
            <a:r>
              <a:rPr lang="lv-LV" dirty="0" smtClean="0"/>
              <a:t>:</a:t>
            </a:r>
          </a:p>
          <a:p>
            <a:pPr marL="514350" indent="-514350">
              <a:buFont typeface="+mj-lt"/>
              <a:buAutoNum type="arabicPeriod"/>
            </a:pPr>
            <a:r>
              <a:rPr lang="lv-LV" dirty="0" err="1" smtClean="0"/>
              <a:t>False</a:t>
            </a:r>
            <a:r>
              <a:rPr lang="lv-LV" dirty="0" smtClean="0"/>
              <a:t> </a:t>
            </a:r>
            <a:r>
              <a:rPr lang="lv-LV" dirty="0" err="1" smtClean="0"/>
              <a:t>expectations</a:t>
            </a:r>
            <a:endParaRPr lang="lv-LV" dirty="0" smtClean="0"/>
          </a:p>
          <a:p>
            <a:pPr marL="514350" indent="-514350">
              <a:buFont typeface="+mj-lt"/>
              <a:buAutoNum type="arabicPeriod"/>
            </a:pPr>
            <a:r>
              <a:rPr lang="lv-LV" dirty="0" err="1" smtClean="0"/>
              <a:t>Dishonour</a:t>
            </a:r>
            <a:r>
              <a:rPr lang="lv-LV" dirty="0" smtClean="0"/>
              <a:t> </a:t>
            </a:r>
            <a:r>
              <a:rPr lang="lv-LV" dirty="0" err="1" smtClean="0"/>
              <a:t>of</a:t>
            </a:r>
            <a:r>
              <a:rPr lang="lv-LV" dirty="0" smtClean="0"/>
              <a:t> </a:t>
            </a:r>
            <a:r>
              <a:rPr lang="lv-LV" dirty="0" err="1" smtClean="0"/>
              <a:t>promises</a:t>
            </a:r>
            <a:endParaRPr lang="lv-LV" dirty="0" smtClean="0"/>
          </a:p>
          <a:p>
            <a:pPr marL="514350" indent="-514350">
              <a:buFont typeface="+mj-lt"/>
              <a:buAutoNum type="arabicPeriod"/>
            </a:pPr>
            <a:r>
              <a:rPr lang="lv-LV" dirty="0" err="1" smtClean="0"/>
              <a:t>Later</a:t>
            </a:r>
            <a:r>
              <a:rPr lang="lv-LV" dirty="0" smtClean="0"/>
              <a:t> </a:t>
            </a:r>
            <a:r>
              <a:rPr lang="lv-LV" dirty="0" err="1" smtClean="0"/>
              <a:t>control</a:t>
            </a:r>
            <a:r>
              <a:rPr lang="lv-LV" dirty="0" smtClean="0"/>
              <a:t> </a:t>
            </a:r>
            <a:r>
              <a:rPr lang="lv-LV" dirty="0" err="1" smtClean="0"/>
              <a:t>over</a:t>
            </a:r>
            <a:r>
              <a:rPr lang="lv-LV" dirty="0" smtClean="0"/>
              <a:t> </a:t>
            </a:r>
            <a:r>
              <a:rPr lang="lv-LV" dirty="0" err="1" smtClean="0"/>
              <a:t>situation</a:t>
            </a:r>
            <a:endParaRPr lang="lv-LV" dirty="0" smtClean="0"/>
          </a:p>
          <a:p>
            <a:pPr marL="514350" indent="-514350">
              <a:buFont typeface="+mj-lt"/>
              <a:buAutoNum type="arabicPeriod"/>
            </a:pPr>
            <a:r>
              <a:rPr lang="lv-LV" dirty="0" err="1" smtClean="0"/>
              <a:t>Lack</a:t>
            </a:r>
            <a:r>
              <a:rPr lang="lv-LV" dirty="0" smtClean="0"/>
              <a:t> </a:t>
            </a:r>
            <a:r>
              <a:rPr lang="lv-LV" dirty="0" err="1" smtClean="0"/>
              <a:t>of</a:t>
            </a:r>
            <a:r>
              <a:rPr lang="lv-LV" dirty="0" smtClean="0"/>
              <a:t> </a:t>
            </a:r>
            <a:r>
              <a:rPr lang="lv-LV" dirty="0" err="1" smtClean="0"/>
              <a:t>respect</a:t>
            </a:r>
            <a:r>
              <a:rPr lang="lv-LV" dirty="0" smtClean="0"/>
              <a:t> </a:t>
            </a:r>
            <a:r>
              <a:rPr lang="lv-LV" dirty="0" err="1" smtClean="0"/>
              <a:t>towards</a:t>
            </a:r>
            <a:r>
              <a:rPr lang="lv-LV" dirty="0" smtClean="0"/>
              <a:t> </a:t>
            </a:r>
            <a:r>
              <a:rPr lang="lv-LV" dirty="0" err="1" smtClean="0"/>
              <a:t>victim</a:t>
            </a:r>
            <a:endParaRPr lang="lv-LV" dirty="0" smtClean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4FB884-C281-4E23-8A54-9BD69E82BF7F}" type="datetime3">
              <a:rPr lang="en-GB" smtClean="0"/>
              <a:pPr/>
              <a:t>21 August, 2018</a:t>
            </a:fld>
            <a:endParaRPr lang="lv-LV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A945AC-A4F1-4564-AEC5-56B5CC2A6281}" type="slidenum">
              <a:rPr lang="lv-LV" smtClean="0"/>
              <a:pPr/>
              <a:t>28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139642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lv-LV" sz="3800" dirty="0" err="1" smtClean="0"/>
              <a:t>Final</a:t>
            </a:r>
            <a:r>
              <a:rPr lang="lv-LV" sz="3800" dirty="0" smtClean="0"/>
              <a:t> </a:t>
            </a:r>
            <a:r>
              <a:rPr lang="lv-LV" sz="3800" dirty="0" err="1" smtClean="0"/>
              <a:t>remarks</a:t>
            </a:r>
            <a:endParaRPr lang="lv-LV" sz="3800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/>
            <a:r>
              <a:rPr lang="lv-LV" dirty="0" smtClean="0"/>
              <a:t>“</a:t>
            </a:r>
            <a:r>
              <a:rPr lang="lv-LV" dirty="0" err="1" smtClean="0"/>
              <a:t>Would</a:t>
            </a:r>
            <a:r>
              <a:rPr lang="lv-LV" dirty="0" smtClean="0"/>
              <a:t> </a:t>
            </a:r>
            <a:r>
              <a:rPr lang="lv-LV" dirty="0" err="1" smtClean="0"/>
              <a:t>you</a:t>
            </a:r>
            <a:r>
              <a:rPr lang="lv-LV" dirty="0" smtClean="0"/>
              <a:t> </a:t>
            </a:r>
            <a:r>
              <a:rPr lang="lv-LV" dirty="0" err="1" smtClean="0"/>
              <a:t>like</a:t>
            </a:r>
            <a:r>
              <a:rPr lang="lv-LV" dirty="0" smtClean="0"/>
              <a:t> to </a:t>
            </a:r>
            <a:r>
              <a:rPr lang="lv-LV" dirty="0" err="1" smtClean="0"/>
              <a:t>say</a:t>
            </a:r>
            <a:r>
              <a:rPr lang="lv-LV" dirty="0" smtClean="0"/>
              <a:t> </a:t>
            </a:r>
            <a:r>
              <a:rPr lang="lv-LV" dirty="0" err="1" smtClean="0"/>
              <a:t>something</a:t>
            </a:r>
            <a:r>
              <a:rPr lang="lv-LV" dirty="0" smtClean="0"/>
              <a:t> in </a:t>
            </a:r>
            <a:r>
              <a:rPr lang="lv-LV" dirty="0" err="1" smtClean="0"/>
              <a:t>addition</a:t>
            </a:r>
            <a:r>
              <a:rPr lang="lv-LV" dirty="0" smtClean="0"/>
              <a:t>?”</a:t>
            </a:r>
          </a:p>
          <a:p>
            <a:pPr marL="514350" indent="-514350"/>
            <a:r>
              <a:rPr lang="lv-LV" dirty="0" smtClean="0"/>
              <a:t>“</a:t>
            </a:r>
            <a:r>
              <a:rPr lang="lv-LV" dirty="0" err="1" smtClean="0"/>
              <a:t>Would</a:t>
            </a:r>
            <a:r>
              <a:rPr lang="lv-LV" dirty="0" smtClean="0"/>
              <a:t> </a:t>
            </a:r>
            <a:r>
              <a:rPr lang="lv-LV" dirty="0" err="1" smtClean="0"/>
              <a:t>you</a:t>
            </a:r>
            <a:r>
              <a:rPr lang="lv-LV" dirty="0" smtClean="0"/>
              <a:t> </a:t>
            </a:r>
            <a:r>
              <a:rPr lang="lv-LV" dirty="0" err="1" smtClean="0"/>
              <a:t>like</a:t>
            </a:r>
            <a:r>
              <a:rPr lang="lv-LV" dirty="0" smtClean="0"/>
              <a:t> to </a:t>
            </a:r>
            <a:r>
              <a:rPr lang="lv-LV" dirty="0" err="1" smtClean="0"/>
              <a:t>appologize</a:t>
            </a:r>
            <a:r>
              <a:rPr lang="lv-LV" dirty="0" smtClean="0"/>
              <a:t>?”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4FB884-C281-4E23-8A54-9BD69E82BF7F}" type="datetime3">
              <a:rPr lang="en-GB" smtClean="0"/>
              <a:pPr/>
              <a:t>21 August, 2018</a:t>
            </a:fld>
            <a:endParaRPr lang="lv-LV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A945AC-A4F1-4564-AEC5-56B5CC2A6281}" type="slidenum">
              <a:rPr lang="lv-LV" smtClean="0"/>
              <a:pPr/>
              <a:t>29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139642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lv-LV" sz="3600" dirty="0" err="1" smtClean="0"/>
              <a:t>Method</a:t>
            </a:r>
            <a:endParaRPr lang="lv-LV" sz="3600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lv-LV" dirty="0" err="1" smtClean="0"/>
              <a:t>Questions</a:t>
            </a:r>
            <a:r>
              <a:rPr lang="lv-LV" dirty="0" smtClean="0"/>
              <a:t> </a:t>
            </a:r>
            <a:r>
              <a:rPr lang="lv-LV" dirty="0" err="1" smtClean="0"/>
              <a:t>must</a:t>
            </a:r>
            <a:r>
              <a:rPr lang="lv-LV" dirty="0" smtClean="0"/>
              <a:t> </a:t>
            </a:r>
            <a:r>
              <a:rPr lang="lv-LV" dirty="0" err="1" smtClean="0"/>
              <a:t>be</a:t>
            </a:r>
            <a:r>
              <a:rPr lang="lv-LV" dirty="0" smtClean="0"/>
              <a:t> </a:t>
            </a:r>
            <a:r>
              <a:rPr lang="lv-LV" dirty="0" err="1" smtClean="0"/>
              <a:t>aimed</a:t>
            </a:r>
            <a:r>
              <a:rPr lang="lv-LV" dirty="0" smtClean="0"/>
              <a:t> to </a:t>
            </a:r>
            <a:r>
              <a:rPr lang="lv-LV" dirty="0" err="1" smtClean="0"/>
              <a:t>constructive</a:t>
            </a:r>
            <a:r>
              <a:rPr lang="lv-LV" dirty="0" smtClean="0"/>
              <a:t> </a:t>
            </a:r>
            <a:r>
              <a:rPr lang="lv-LV" dirty="0" err="1" smtClean="0"/>
              <a:t>solutions</a:t>
            </a:r>
            <a:r>
              <a:rPr lang="lv-LV" dirty="0" smtClean="0"/>
              <a:t>, </a:t>
            </a:r>
            <a:r>
              <a:rPr lang="lv-LV" dirty="0" err="1" smtClean="0"/>
              <a:t>not</a:t>
            </a:r>
            <a:r>
              <a:rPr lang="lv-LV" dirty="0" smtClean="0"/>
              <a:t> </a:t>
            </a:r>
            <a:r>
              <a:rPr lang="lv-LV" dirty="0" err="1" smtClean="0"/>
              <a:t>judging</a:t>
            </a:r>
            <a:r>
              <a:rPr lang="lv-LV" dirty="0" smtClean="0"/>
              <a:t> </a:t>
            </a:r>
            <a:r>
              <a:rPr lang="lv-LV" dirty="0" err="1" smtClean="0"/>
              <a:t>or</a:t>
            </a:r>
            <a:r>
              <a:rPr lang="lv-LV" dirty="0" smtClean="0"/>
              <a:t> </a:t>
            </a:r>
            <a:r>
              <a:rPr lang="lv-LV" dirty="0" err="1" smtClean="0"/>
              <a:t>pittying</a:t>
            </a:r>
            <a:endParaRPr lang="lv-LV" dirty="0" smtClean="0"/>
          </a:p>
          <a:p>
            <a:r>
              <a:rPr lang="lv-LV" dirty="0" smtClean="0"/>
              <a:t>A </a:t>
            </a:r>
            <a:r>
              <a:rPr lang="lv-LV" dirty="0" err="1" smtClean="0"/>
              <a:t>chance</a:t>
            </a:r>
            <a:r>
              <a:rPr lang="lv-LV" dirty="0" smtClean="0"/>
              <a:t> to </a:t>
            </a:r>
            <a:r>
              <a:rPr lang="lv-LV" dirty="0" err="1" smtClean="0"/>
              <a:t>ask</a:t>
            </a:r>
            <a:r>
              <a:rPr lang="lv-LV" dirty="0" smtClean="0"/>
              <a:t> </a:t>
            </a:r>
            <a:r>
              <a:rPr lang="lv-LV" dirty="0" err="1" smtClean="0"/>
              <a:t>questions</a:t>
            </a:r>
            <a:r>
              <a:rPr lang="lv-LV" dirty="0" smtClean="0"/>
              <a:t> </a:t>
            </a:r>
            <a:r>
              <a:rPr lang="lv-LV" dirty="0" err="1" smtClean="0"/>
              <a:t>and</a:t>
            </a:r>
            <a:r>
              <a:rPr lang="lv-LV" dirty="0" smtClean="0"/>
              <a:t> </a:t>
            </a:r>
            <a:r>
              <a:rPr lang="lv-LV" dirty="0" err="1" smtClean="0"/>
              <a:t>get</a:t>
            </a:r>
            <a:r>
              <a:rPr lang="lv-LV" dirty="0" smtClean="0"/>
              <a:t> </a:t>
            </a:r>
            <a:r>
              <a:rPr lang="lv-LV" dirty="0" err="1" smtClean="0"/>
              <a:t>answers</a:t>
            </a:r>
            <a:endParaRPr lang="lv-LV" dirty="0" smtClean="0"/>
          </a:p>
          <a:p>
            <a:r>
              <a:rPr lang="lv-LV" dirty="0" smtClean="0"/>
              <a:t>To </a:t>
            </a:r>
            <a:r>
              <a:rPr lang="lv-LV" dirty="0" err="1" smtClean="0"/>
              <a:t>get</a:t>
            </a:r>
            <a:r>
              <a:rPr lang="lv-LV" dirty="0" smtClean="0"/>
              <a:t> </a:t>
            </a:r>
            <a:r>
              <a:rPr lang="lv-LV" dirty="0" err="1" smtClean="0"/>
              <a:t>fulfillment</a:t>
            </a:r>
            <a:r>
              <a:rPr lang="lv-LV" dirty="0" smtClean="0"/>
              <a:t> </a:t>
            </a:r>
            <a:r>
              <a:rPr lang="lv-LV" dirty="0" err="1" smtClean="0"/>
              <a:t>of</a:t>
            </a:r>
            <a:r>
              <a:rPr lang="lv-LV" dirty="0" smtClean="0"/>
              <a:t> </a:t>
            </a:r>
            <a:r>
              <a:rPr lang="lv-LV" dirty="0" err="1" smtClean="0"/>
              <a:t>one’s</a:t>
            </a:r>
            <a:r>
              <a:rPr lang="lv-LV" dirty="0" smtClean="0"/>
              <a:t> </a:t>
            </a:r>
            <a:r>
              <a:rPr lang="lv-LV" dirty="0" err="1" smtClean="0"/>
              <a:t>needs</a:t>
            </a:r>
            <a:endParaRPr lang="lv-LV" dirty="0" smtClean="0"/>
          </a:p>
          <a:p>
            <a:r>
              <a:rPr lang="lv-LV" dirty="0" err="1" smtClean="0"/>
              <a:t>If</a:t>
            </a:r>
            <a:r>
              <a:rPr lang="lv-LV" dirty="0" smtClean="0"/>
              <a:t> mediator </a:t>
            </a:r>
            <a:r>
              <a:rPr lang="lv-LV" dirty="0" err="1" smtClean="0"/>
              <a:t>is</a:t>
            </a:r>
            <a:r>
              <a:rPr lang="lv-LV" dirty="0" smtClean="0"/>
              <a:t> </a:t>
            </a:r>
            <a:r>
              <a:rPr lang="lv-LV" dirty="0" err="1" smtClean="0"/>
              <a:t>nervous</a:t>
            </a:r>
            <a:r>
              <a:rPr lang="lv-LV" dirty="0" smtClean="0"/>
              <a:t>, </a:t>
            </a:r>
            <a:r>
              <a:rPr lang="lv-LV" dirty="0" err="1" smtClean="0"/>
              <a:t>but</a:t>
            </a:r>
            <a:r>
              <a:rPr lang="lv-LV" dirty="0" smtClean="0"/>
              <a:t> </a:t>
            </a:r>
            <a:r>
              <a:rPr lang="lv-LV" dirty="0" err="1" smtClean="0"/>
              <a:t>verbally</a:t>
            </a:r>
            <a:r>
              <a:rPr lang="lv-LV" dirty="0" smtClean="0"/>
              <a:t> </a:t>
            </a:r>
            <a:r>
              <a:rPr lang="lv-LV" dirty="0" err="1" smtClean="0"/>
              <a:t>saying</a:t>
            </a:r>
            <a:r>
              <a:rPr lang="lv-LV" dirty="0" smtClean="0"/>
              <a:t> </a:t>
            </a:r>
            <a:r>
              <a:rPr lang="lv-LV" dirty="0" err="1" smtClean="0"/>
              <a:t>nice</a:t>
            </a:r>
            <a:r>
              <a:rPr lang="lv-LV" dirty="0" smtClean="0"/>
              <a:t> </a:t>
            </a:r>
            <a:r>
              <a:rPr lang="lv-LV" dirty="0" err="1" smtClean="0"/>
              <a:t>things</a:t>
            </a:r>
            <a:r>
              <a:rPr lang="lv-LV" dirty="0" smtClean="0"/>
              <a:t>, </a:t>
            </a:r>
            <a:r>
              <a:rPr lang="lv-LV" dirty="0" err="1" smtClean="0"/>
              <a:t>nobody</a:t>
            </a:r>
            <a:r>
              <a:rPr lang="lv-LV" dirty="0" smtClean="0"/>
              <a:t> </a:t>
            </a:r>
            <a:r>
              <a:rPr lang="lv-LV" dirty="0" err="1" smtClean="0"/>
              <a:t>believe</a:t>
            </a:r>
            <a:endParaRPr lang="lv-LV" dirty="0" smtClean="0"/>
          </a:p>
          <a:p>
            <a:r>
              <a:rPr lang="lv-LV" dirty="0" err="1" smtClean="0"/>
              <a:t>Both</a:t>
            </a:r>
            <a:r>
              <a:rPr lang="lv-LV" dirty="0" smtClean="0"/>
              <a:t> </a:t>
            </a:r>
            <a:r>
              <a:rPr lang="lv-LV" dirty="0"/>
              <a:t>– </a:t>
            </a:r>
            <a:r>
              <a:rPr lang="lv-LV" dirty="0" err="1" smtClean="0"/>
              <a:t>verbal</a:t>
            </a:r>
            <a:r>
              <a:rPr lang="lv-LV" dirty="0" smtClean="0"/>
              <a:t> (10%) </a:t>
            </a:r>
            <a:r>
              <a:rPr lang="lv-LV" dirty="0" err="1"/>
              <a:t>and</a:t>
            </a:r>
            <a:r>
              <a:rPr lang="lv-LV" dirty="0"/>
              <a:t> </a:t>
            </a:r>
            <a:r>
              <a:rPr lang="lv-LV" dirty="0" err="1"/>
              <a:t>non-verbal</a:t>
            </a:r>
            <a:r>
              <a:rPr lang="lv-LV" dirty="0"/>
              <a:t> </a:t>
            </a:r>
            <a:r>
              <a:rPr lang="lv-LV" dirty="0" err="1"/>
              <a:t>communication</a:t>
            </a:r>
            <a:r>
              <a:rPr lang="lv-LV" dirty="0"/>
              <a:t> </a:t>
            </a:r>
            <a:r>
              <a:rPr lang="lv-LV" dirty="0" smtClean="0"/>
              <a:t>(90</a:t>
            </a:r>
            <a:r>
              <a:rPr lang="lv-LV" dirty="0"/>
              <a:t>%) </a:t>
            </a:r>
            <a:r>
              <a:rPr lang="lv-LV" dirty="0" err="1"/>
              <a:t>is</a:t>
            </a:r>
            <a:r>
              <a:rPr lang="lv-LV" dirty="0"/>
              <a:t> </a:t>
            </a:r>
            <a:r>
              <a:rPr lang="lv-LV" dirty="0" err="1" smtClean="0"/>
              <a:t>essential</a:t>
            </a:r>
            <a:endParaRPr lang="lv-LV" dirty="0" smtClean="0"/>
          </a:p>
          <a:p>
            <a:r>
              <a:rPr lang="lv-LV" dirty="0">
                <a:hlinkClick r:id="rId2"/>
              </a:rPr>
              <a:t>http://</a:t>
            </a:r>
            <a:r>
              <a:rPr lang="lv-LV" dirty="0" smtClean="0">
                <a:hlinkClick r:id="rId2"/>
              </a:rPr>
              <a:t>www.etiquetteoutreach.com/blog_new-york-etiquette-guide/bid/86444/Body-Language-Breakdown-Crucial-Tips-and-Faux-Pas</a:t>
            </a:r>
            <a:r>
              <a:rPr lang="lv-LV" dirty="0" smtClean="0"/>
              <a:t>  - </a:t>
            </a:r>
            <a:r>
              <a:rPr lang="lv-LV" dirty="0" err="1" smtClean="0"/>
              <a:t>Body</a:t>
            </a:r>
            <a:r>
              <a:rPr lang="lv-LV" dirty="0" smtClean="0"/>
              <a:t> </a:t>
            </a:r>
            <a:r>
              <a:rPr lang="lv-LV" dirty="0" err="1" smtClean="0"/>
              <a:t>language</a:t>
            </a:r>
            <a:endParaRPr lang="lv-LV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4FB884-C281-4E23-8A54-9BD69E82BF7F}" type="datetime3">
              <a:rPr lang="en-GB" smtClean="0"/>
              <a:pPr/>
              <a:t>21 August, 2018</a:t>
            </a:fld>
            <a:endParaRPr lang="lv-LV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A945AC-A4F1-4564-AEC5-56B5CC2A6281}" type="slidenum">
              <a:rPr lang="lv-LV" smtClean="0"/>
              <a:pPr/>
              <a:t>3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139642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lv-LV" sz="3800" dirty="0" err="1" smtClean="0"/>
              <a:t>How</a:t>
            </a:r>
            <a:r>
              <a:rPr lang="lv-LV" sz="3800" dirty="0" smtClean="0"/>
              <a:t> to </a:t>
            </a:r>
            <a:r>
              <a:rPr lang="lv-LV" sz="3800" dirty="0" err="1" smtClean="0"/>
              <a:t>speak</a:t>
            </a:r>
            <a:r>
              <a:rPr lang="lv-LV" sz="3800" dirty="0" smtClean="0"/>
              <a:t> in </a:t>
            </a:r>
            <a:r>
              <a:rPr lang="lv-LV" sz="3800" dirty="0" err="1" smtClean="0"/>
              <a:t>mediation</a:t>
            </a:r>
            <a:r>
              <a:rPr lang="lv-LV" sz="3800" dirty="0" smtClean="0"/>
              <a:t>?</a:t>
            </a:r>
            <a:endParaRPr lang="lv-LV" sz="3800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/>
            <a:r>
              <a:rPr lang="lv-LV" dirty="0" smtClean="0"/>
              <a:t>“</a:t>
            </a:r>
            <a:r>
              <a:rPr lang="lv-LV" dirty="0" err="1" smtClean="0"/>
              <a:t>We</a:t>
            </a:r>
            <a:r>
              <a:rPr lang="lv-LV" dirty="0" smtClean="0"/>
              <a:t> </a:t>
            </a:r>
            <a:r>
              <a:rPr lang="lv-LV" dirty="0" err="1" smtClean="0"/>
              <a:t>will</a:t>
            </a:r>
            <a:r>
              <a:rPr lang="lv-LV" dirty="0" smtClean="0"/>
              <a:t> </a:t>
            </a:r>
            <a:r>
              <a:rPr lang="lv-LV" dirty="0" err="1" smtClean="0"/>
              <a:t>analyze</a:t>
            </a:r>
            <a:r>
              <a:rPr lang="lv-LV" dirty="0" smtClean="0"/>
              <a:t>” / “</a:t>
            </a:r>
            <a:r>
              <a:rPr lang="lv-LV" u="sng" dirty="0" err="1" smtClean="0"/>
              <a:t>You</a:t>
            </a:r>
            <a:r>
              <a:rPr lang="lv-LV" dirty="0" smtClean="0"/>
              <a:t> </a:t>
            </a:r>
            <a:r>
              <a:rPr lang="lv-LV" dirty="0" err="1" smtClean="0"/>
              <a:t>will</a:t>
            </a:r>
            <a:r>
              <a:rPr lang="lv-LV" dirty="0" smtClean="0"/>
              <a:t> </a:t>
            </a:r>
            <a:r>
              <a:rPr lang="lv-LV" dirty="0" err="1" smtClean="0"/>
              <a:t>analyze</a:t>
            </a:r>
            <a:r>
              <a:rPr lang="lv-LV" dirty="0" smtClean="0"/>
              <a:t>”</a:t>
            </a:r>
          </a:p>
          <a:p>
            <a:pPr marL="514350" indent="-514350"/>
            <a:r>
              <a:rPr lang="lv-LV" dirty="0" smtClean="0"/>
              <a:t>“</a:t>
            </a:r>
            <a:r>
              <a:rPr lang="lv-LV" dirty="0" err="1" smtClean="0"/>
              <a:t>Can</a:t>
            </a:r>
            <a:r>
              <a:rPr lang="lv-LV" dirty="0" smtClean="0"/>
              <a:t> </a:t>
            </a:r>
            <a:r>
              <a:rPr lang="lv-LV" dirty="0" err="1" smtClean="0"/>
              <a:t>you</a:t>
            </a:r>
            <a:r>
              <a:rPr lang="lv-LV" dirty="0" smtClean="0"/>
              <a:t> </a:t>
            </a:r>
            <a:r>
              <a:rPr lang="lv-LV" dirty="0" err="1" smtClean="0"/>
              <a:t>tell</a:t>
            </a:r>
            <a:r>
              <a:rPr lang="lv-LV" dirty="0" smtClean="0"/>
              <a:t> </a:t>
            </a:r>
            <a:r>
              <a:rPr lang="lv-LV" dirty="0" err="1" smtClean="0"/>
              <a:t>us</a:t>
            </a:r>
            <a:r>
              <a:rPr lang="lv-LV" dirty="0" smtClean="0"/>
              <a:t> </a:t>
            </a:r>
            <a:r>
              <a:rPr lang="lv-LV" dirty="0" err="1" smtClean="0"/>
              <a:t>what</a:t>
            </a:r>
            <a:r>
              <a:rPr lang="lv-LV" dirty="0" smtClean="0"/>
              <a:t> </a:t>
            </a:r>
            <a:r>
              <a:rPr lang="lv-LV" u="sng" dirty="0" err="1" smtClean="0"/>
              <a:t>you</a:t>
            </a:r>
            <a:r>
              <a:rPr lang="lv-LV" dirty="0" smtClean="0"/>
              <a:t> </a:t>
            </a:r>
            <a:r>
              <a:rPr lang="lv-LV" dirty="0" err="1" smtClean="0"/>
              <a:t>did</a:t>
            </a:r>
            <a:r>
              <a:rPr lang="lv-LV" dirty="0" smtClean="0"/>
              <a:t>?”</a:t>
            </a:r>
          </a:p>
          <a:p>
            <a:pPr marL="514350" indent="-514350"/>
            <a:r>
              <a:rPr lang="lv-LV" dirty="0" err="1" smtClean="0"/>
              <a:t>Don’t</a:t>
            </a:r>
            <a:r>
              <a:rPr lang="lv-LV" dirty="0" smtClean="0"/>
              <a:t> </a:t>
            </a:r>
            <a:r>
              <a:rPr lang="lv-LV" dirty="0" err="1" smtClean="0"/>
              <a:t>suggest</a:t>
            </a:r>
            <a:r>
              <a:rPr lang="lv-LV" dirty="0" smtClean="0"/>
              <a:t> </a:t>
            </a:r>
            <a:r>
              <a:rPr lang="lv-LV" dirty="0" err="1" smtClean="0"/>
              <a:t>solutions</a:t>
            </a:r>
            <a:endParaRPr lang="lv-LV" dirty="0" smtClean="0"/>
          </a:p>
          <a:p>
            <a:pPr marL="514350" indent="-514350"/>
            <a:r>
              <a:rPr lang="lv-LV" dirty="0" smtClean="0"/>
              <a:t>“</a:t>
            </a:r>
            <a:r>
              <a:rPr lang="lv-LV" dirty="0" err="1" smtClean="0"/>
              <a:t>Is</a:t>
            </a:r>
            <a:r>
              <a:rPr lang="lv-LV" dirty="0" smtClean="0"/>
              <a:t> </a:t>
            </a:r>
            <a:r>
              <a:rPr lang="lv-LV" dirty="0" err="1" smtClean="0"/>
              <a:t>there</a:t>
            </a:r>
            <a:r>
              <a:rPr lang="lv-LV" dirty="0" smtClean="0"/>
              <a:t> </a:t>
            </a:r>
            <a:r>
              <a:rPr lang="lv-LV" dirty="0" err="1" smtClean="0"/>
              <a:t>anything</a:t>
            </a:r>
            <a:r>
              <a:rPr lang="lv-LV" dirty="0" smtClean="0"/>
              <a:t> </a:t>
            </a:r>
            <a:r>
              <a:rPr lang="lv-LV" dirty="0" err="1" smtClean="0"/>
              <a:t>you</a:t>
            </a:r>
            <a:r>
              <a:rPr lang="lv-LV" dirty="0" smtClean="0"/>
              <a:t> </a:t>
            </a:r>
            <a:r>
              <a:rPr lang="lv-LV" dirty="0" err="1" smtClean="0"/>
              <a:t>would</a:t>
            </a:r>
            <a:r>
              <a:rPr lang="lv-LV" dirty="0" smtClean="0"/>
              <a:t> </a:t>
            </a:r>
            <a:r>
              <a:rPr lang="lv-LV" dirty="0" err="1" smtClean="0"/>
              <a:t>like</a:t>
            </a:r>
            <a:r>
              <a:rPr lang="lv-LV" dirty="0" smtClean="0"/>
              <a:t> to </a:t>
            </a:r>
            <a:r>
              <a:rPr lang="lv-LV" dirty="0" err="1" smtClean="0"/>
              <a:t>receive</a:t>
            </a:r>
            <a:r>
              <a:rPr lang="lv-LV" dirty="0" smtClean="0"/>
              <a:t>?”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4FB884-C281-4E23-8A54-9BD69E82BF7F}" type="datetime3">
              <a:rPr lang="en-GB" smtClean="0"/>
              <a:pPr/>
              <a:t>21 August, 2018</a:t>
            </a:fld>
            <a:endParaRPr lang="lv-LV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A945AC-A4F1-4564-AEC5-56B5CC2A6281}" type="slidenum">
              <a:rPr lang="lv-LV" smtClean="0"/>
              <a:pPr/>
              <a:t>30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139642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lv-LV" sz="3800" dirty="0" err="1" smtClean="0"/>
              <a:t>Perpetrator’s</a:t>
            </a:r>
            <a:r>
              <a:rPr lang="lv-LV" sz="3800" dirty="0" smtClean="0"/>
              <a:t> </a:t>
            </a:r>
            <a:r>
              <a:rPr lang="lv-LV" sz="3800" dirty="0" err="1" smtClean="0"/>
              <a:t>concerns</a:t>
            </a:r>
            <a:endParaRPr lang="lv-LV" sz="3800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lv-LV" dirty="0" err="1" smtClean="0"/>
              <a:t>Public</a:t>
            </a:r>
            <a:r>
              <a:rPr lang="lv-LV" dirty="0" smtClean="0"/>
              <a:t> </a:t>
            </a:r>
            <a:r>
              <a:rPr lang="lv-LV" dirty="0" err="1" smtClean="0"/>
              <a:t>hearing</a:t>
            </a:r>
            <a:r>
              <a:rPr lang="lv-LV" dirty="0" smtClean="0"/>
              <a:t> </a:t>
            </a:r>
            <a:r>
              <a:rPr lang="lv-LV" dirty="0" err="1" smtClean="0"/>
              <a:t>and</a:t>
            </a:r>
            <a:r>
              <a:rPr lang="lv-LV" dirty="0" smtClean="0"/>
              <a:t> </a:t>
            </a:r>
            <a:r>
              <a:rPr lang="lv-LV" dirty="0" err="1" smtClean="0"/>
              <a:t>public</a:t>
            </a:r>
            <a:r>
              <a:rPr lang="lv-LV" dirty="0" smtClean="0"/>
              <a:t> </a:t>
            </a:r>
            <a:r>
              <a:rPr lang="lv-LV" dirty="0" err="1" smtClean="0"/>
              <a:t>humiliation</a:t>
            </a:r>
            <a:r>
              <a:rPr lang="lv-LV" dirty="0"/>
              <a:t> </a:t>
            </a:r>
            <a:r>
              <a:rPr lang="lv-LV" dirty="0" smtClean="0"/>
              <a:t>(mediator </a:t>
            </a:r>
            <a:r>
              <a:rPr lang="lv-LV" dirty="0" err="1" smtClean="0"/>
              <a:t>explains</a:t>
            </a:r>
            <a:r>
              <a:rPr lang="lv-LV" dirty="0" smtClean="0"/>
              <a:t> </a:t>
            </a:r>
            <a:r>
              <a:rPr lang="lv-LV" dirty="0" err="1" smtClean="0"/>
              <a:t>rules</a:t>
            </a:r>
            <a:r>
              <a:rPr lang="lv-LV" dirty="0" smtClean="0"/>
              <a:t> </a:t>
            </a:r>
            <a:r>
              <a:rPr lang="lv-LV" dirty="0" err="1" smtClean="0"/>
              <a:t>and</a:t>
            </a:r>
            <a:r>
              <a:rPr lang="lv-LV" dirty="0" smtClean="0"/>
              <a:t> </a:t>
            </a:r>
            <a:r>
              <a:rPr lang="lv-LV" dirty="0" err="1" smtClean="0"/>
              <a:t>doesn’t</a:t>
            </a:r>
            <a:r>
              <a:rPr lang="lv-LV" dirty="0" smtClean="0"/>
              <a:t> </a:t>
            </a:r>
            <a:r>
              <a:rPr lang="lv-LV" dirty="0" err="1" smtClean="0"/>
              <a:t>allow</a:t>
            </a:r>
            <a:r>
              <a:rPr lang="lv-LV" dirty="0" smtClean="0"/>
              <a:t> </a:t>
            </a:r>
            <a:r>
              <a:rPr lang="lv-LV" dirty="0" err="1" smtClean="0"/>
              <a:t>offences</a:t>
            </a:r>
            <a:r>
              <a:rPr lang="lv-LV" dirty="0" smtClean="0"/>
              <a:t>)</a:t>
            </a:r>
          </a:p>
          <a:p>
            <a:pPr marL="514350" indent="-514350">
              <a:buFont typeface="+mj-lt"/>
              <a:buAutoNum type="arabicPeriod"/>
            </a:pPr>
            <a:r>
              <a:rPr lang="lv-LV" dirty="0" err="1" smtClean="0"/>
              <a:t>Fears</a:t>
            </a:r>
            <a:r>
              <a:rPr lang="lv-LV" dirty="0" smtClean="0"/>
              <a:t> </a:t>
            </a:r>
            <a:r>
              <a:rPr lang="lv-LV" dirty="0" err="1" smtClean="0"/>
              <a:t>from</a:t>
            </a:r>
            <a:r>
              <a:rPr lang="lv-LV" dirty="0" smtClean="0"/>
              <a:t> </a:t>
            </a:r>
            <a:r>
              <a:rPr lang="lv-LV" dirty="0" err="1" smtClean="0"/>
              <a:t>public</a:t>
            </a:r>
            <a:r>
              <a:rPr lang="lv-LV" dirty="0" smtClean="0"/>
              <a:t> </a:t>
            </a:r>
            <a:r>
              <a:rPr lang="lv-LV" dirty="0" err="1" smtClean="0"/>
              <a:t>speach</a:t>
            </a:r>
            <a:r>
              <a:rPr lang="lv-LV" dirty="0" smtClean="0"/>
              <a:t> (mediator </a:t>
            </a:r>
            <a:r>
              <a:rPr lang="lv-LV" dirty="0" err="1" smtClean="0"/>
              <a:t>speaks</a:t>
            </a:r>
            <a:r>
              <a:rPr lang="lv-LV" dirty="0" smtClean="0"/>
              <a:t> </a:t>
            </a:r>
            <a:r>
              <a:rPr lang="lv-LV" dirty="0" err="1" smtClean="0"/>
              <a:t>simply</a:t>
            </a:r>
            <a:r>
              <a:rPr lang="lv-LV" dirty="0" smtClean="0"/>
              <a:t>)</a:t>
            </a:r>
          </a:p>
          <a:p>
            <a:pPr marL="514350" indent="-514350">
              <a:buFont typeface="+mj-lt"/>
              <a:buAutoNum type="arabicPeriod"/>
            </a:pPr>
            <a:r>
              <a:rPr lang="lv-LV" dirty="0" err="1" smtClean="0"/>
              <a:t>Emotional</a:t>
            </a:r>
            <a:r>
              <a:rPr lang="lv-LV" dirty="0" smtClean="0"/>
              <a:t> </a:t>
            </a:r>
            <a:r>
              <a:rPr lang="lv-LV" dirty="0" err="1" smtClean="0"/>
              <a:t>pressure</a:t>
            </a:r>
            <a:r>
              <a:rPr lang="lv-LV" dirty="0" smtClean="0"/>
              <a:t> (a </a:t>
            </a:r>
            <a:r>
              <a:rPr lang="lv-LV" dirty="0" err="1" smtClean="0"/>
              <a:t>break</a:t>
            </a:r>
            <a:r>
              <a:rPr lang="lv-LV" dirty="0" smtClean="0"/>
              <a:t> </a:t>
            </a:r>
            <a:r>
              <a:rPr lang="lv-LV" dirty="0" err="1" smtClean="0"/>
              <a:t>is</a:t>
            </a:r>
            <a:r>
              <a:rPr lang="lv-LV" dirty="0" smtClean="0"/>
              <a:t> </a:t>
            </a:r>
            <a:r>
              <a:rPr lang="lv-LV" dirty="0" err="1" smtClean="0"/>
              <a:t>possible</a:t>
            </a:r>
            <a:r>
              <a:rPr lang="lv-LV" dirty="0" smtClean="0"/>
              <a:t> </a:t>
            </a:r>
            <a:r>
              <a:rPr lang="lv-LV" dirty="0" err="1" smtClean="0"/>
              <a:t>in</a:t>
            </a:r>
            <a:r>
              <a:rPr lang="lv-LV" dirty="0" smtClean="0"/>
              <a:t> </a:t>
            </a:r>
            <a:r>
              <a:rPr lang="lv-LV" dirty="0" err="1" smtClean="0"/>
              <a:t>mediation</a:t>
            </a:r>
            <a:r>
              <a:rPr lang="lv-LV" dirty="0" smtClean="0"/>
              <a:t>)</a:t>
            </a:r>
          </a:p>
          <a:p>
            <a:pPr marL="514350" indent="-514350">
              <a:buFont typeface="+mj-lt"/>
              <a:buAutoNum type="arabicPeriod"/>
            </a:pPr>
            <a:r>
              <a:rPr lang="lv-LV" dirty="0" err="1" smtClean="0"/>
              <a:t>Will</a:t>
            </a:r>
            <a:r>
              <a:rPr lang="lv-LV" dirty="0" smtClean="0"/>
              <a:t> </a:t>
            </a:r>
            <a:r>
              <a:rPr lang="lv-LV" dirty="0" err="1" smtClean="0"/>
              <a:t>the</a:t>
            </a:r>
            <a:r>
              <a:rPr lang="lv-LV" dirty="0" smtClean="0"/>
              <a:t> process </a:t>
            </a:r>
            <a:r>
              <a:rPr lang="lv-LV" dirty="0" err="1" smtClean="0"/>
              <a:t>be</a:t>
            </a:r>
            <a:r>
              <a:rPr lang="lv-LV" dirty="0" smtClean="0"/>
              <a:t> </a:t>
            </a:r>
            <a:r>
              <a:rPr lang="lv-LV" dirty="0" err="1" smtClean="0"/>
              <a:t>effective</a:t>
            </a:r>
            <a:endParaRPr lang="lv-LV" dirty="0" smtClean="0"/>
          </a:p>
          <a:p>
            <a:pPr marL="514350" indent="-514350">
              <a:buFont typeface="+mj-lt"/>
              <a:buAutoNum type="arabicPeriod"/>
            </a:pPr>
            <a:r>
              <a:rPr lang="lv-LV" dirty="0" err="1" smtClean="0"/>
              <a:t>Wide-spread</a:t>
            </a:r>
            <a:r>
              <a:rPr lang="lv-LV" dirty="0" smtClean="0"/>
              <a:t> </a:t>
            </a:r>
            <a:r>
              <a:rPr lang="lv-LV" dirty="0" err="1" smtClean="0"/>
              <a:t>information</a:t>
            </a:r>
            <a:r>
              <a:rPr lang="lv-LV" dirty="0" smtClean="0"/>
              <a:t> </a:t>
            </a:r>
            <a:r>
              <a:rPr lang="lv-LV" dirty="0" err="1" smtClean="0"/>
              <a:t>about</a:t>
            </a:r>
            <a:r>
              <a:rPr lang="lv-LV" dirty="0" smtClean="0"/>
              <a:t> process (</a:t>
            </a:r>
            <a:r>
              <a:rPr lang="lv-LV" dirty="0" err="1" smtClean="0"/>
              <a:t>confidentiality</a:t>
            </a:r>
            <a:r>
              <a:rPr lang="lv-LV" dirty="0" smtClean="0"/>
              <a:t> </a:t>
            </a:r>
            <a:r>
              <a:rPr lang="lv-LV" dirty="0" err="1" smtClean="0"/>
              <a:t>is</a:t>
            </a:r>
            <a:r>
              <a:rPr lang="lv-LV" dirty="0" smtClean="0"/>
              <a:t> </a:t>
            </a:r>
            <a:r>
              <a:rPr lang="lv-LV" dirty="0" err="1" smtClean="0"/>
              <a:t>observed</a:t>
            </a:r>
            <a:r>
              <a:rPr lang="lv-LV" dirty="0" smtClean="0"/>
              <a:t>)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4FB884-C281-4E23-8A54-9BD69E82BF7F}" type="datetime3">
              <a:rPr lang="en-GB" smtClean="0"/>
              <a:pPr/>
              <a:t>21 August, 2018</a:t>
            </a:fld>
            <a:endParaRPr lang="lv-LV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A945AC-A4F1-4564-AEC5-56B5CC2A6281}" type="slidenum">
              <a:rPr lang="lv-LV" smtClean="0"/>
              <a:pPr/>
              <a:t>31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4156010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lv-LV" sz="3800" dirty="0" err="1" smtClean="0"/>
              <a:t>Perpetrator’s</a:t>
            </a:r>
            <a:r>
              <a:rPr lang="lv-LV" sz="3800" dirty="0" smtClean="0"/>
              <a:t> </a:t>
            </a:r>
            <a:r>
              <a:rPr lang="lv-LV" sz="3800" dirty="0" err="1" smtClean="0"/>
              <a:t>parents</a:t>
            </a:r>
            <a:r>
              <a:rPr lang="lv-LV" sz="3800" dirty="0" smtClean="0"/>
              <a:t>’ </a:t>
            </a:r>
            <a:r>
              <a:rPr lang="lv-LV" sz="3800" dirty="0" err="1" smtClean="0"/>
              <a:t>concerns</a:t>
            </a:r>
            <a:endParaRPr lang="lv-LV" sz="3800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lv-LV" dirty="0" err="1" smtClean="0"/>
              <a:t>The</a:t>
            </a:r>
            <a:r>
              <a:rPr lang="lv-LV" dirty="0" smtClean="0"/>
              <a:t> </a:t>
            </a:r>
            <a:r>
              <a:rPr lang="lv-LV" dirty="0" err="1" smtClean="0"/>
              <a:t>child</a:t>
            </a:r>
            <a:r>
              <a:rPr lang="lv-LV" dirty="0" smtClean="0"/>
              <a:t> </a:t>
            </a:r>
            <a:r>
              <a:rPr lang="lv-LV" dirty="0" err="1" smtClean="0"/>
              <a:t>will</a:t>
            </a:r>
            <a:r>
              <a:rPr lang="lv-LV" dirty="0" smtClean="0"/>
              <a:t> </a:t>
            </a:r>
            <a:r>
              <a:rPr lang="lv-LV" dirty="0" err="1" smtClean="0"/>
              <a:t>be</a:t>
            </a:r>
            <a:r>
              <a:rPr lang="lv-LV" dirty="0" smtClean="0"/>
              <a:t> </a:t>
            </a:r>
            <a:r>
              <a:rPr lang="lv-LV" dirty="0" err="1" smtClean="0"/>
              <a:t>punished</a:t>
            </a:r>
            <a:endParaRPr lang="lv-LV" dirty="0" smtClean="0"/>
          </a:p>
          <a:p>
            <a:pPr marL="514350" indent="-514350">
              <a:buFont typeface="+mj-lt"/>
              <a:buAutoNum type="arabicPeriod"/>
            </a:pPr>
            <a:r>
              <a:rPr lang="lv-LV" dirty="0" err="1" smtClean="0"/>
              <a:t>What</a:t>
            </a:r>
            <a:r>
              <a:rPr lang="lv-LV" dirty="0" smtClean="0"/>
              <a:t> </a:t>
            </a:r>
            <a:r>
              <a:rPr lang="lv-LV" dirty="0" err="1" smtClean="0"/>
              <a:t>society</a:t>
            </a:r>
            <a:r>
              <a:rPr lang="lv-LV" dirty="0" smtClean="0"/>
              <a:t> </a:t>
            </a:r>
            <a:r>
              <a:rPr lang="lv-LV" dirty="0" err="1" smtClean="0"/>
              <a:t>will</a:t>
            </a:r>
            <a:r>
              <a:rPr lang="lv-LV" dirty="0" smtClean="0"/>
              <a:t> </a:t>
            </a:r>
            <a:r>
              <a:rPr lang="lv-LV" dirty="0" err="1" smtClean="0"/>
              <a:t>think</a:t>
            </a:r>
            <a:r>
              <a:rPr lang="lv-LV" dirty="0" smtClean="0"/>
              <a:t> </a:t>
            </a:r>
            <a:r>
              <a:rPr lang="lv-LV" dirty="0" err="1" smtClean="0"/>
              <a:t>about</a:t>
            </a:r>
            <a:r>
              <a:rPr lang="lv-LV" dirty="0" smtClean="0"/>
              <a:t> </a:t>
            </a:r>
            <a:r>
              <a:rPr lang="lv-LV" dirty="0" err="1" smtClean="0"/>
              <a:t>their</a:t>
            </a:r>
            <a:r>
              <a:rPr lang="lv-LV" dirty="0" smtClean="0"/>
              <a:t> </a:t>
            </a:r>
            <a:r>
              <a:rPr lang="lv-LV" dirty="0" err="1" smtClean="0"/>
              <a:t>child</a:t>
            </a:r>
            <a:r>
              <a:rPr lang="lv-LV" dirty="0" smtClean="0"/>
              <a:t>?</a:t>
            </a:r>
          </a:p>
          <a:p>
            <a:pPr marL="514350" indent="-514350">
              <a:buFont typeface="+mj-lt"/>
              <a:buAutoNum type="arabicPeriod"/>
            </a:pPr>
            <a:r>
              <a:rPr lang="lv-LV" dirty="0" err="1" smtClean="0"/>
              <a:t>Will</a:t>
            </a:r>
            <a:r>
              <a:rPr lang="lv-LV" dirty="0" smtClean="0"/>
              <a:t> </a:t>
            </a:r>
            <a:r>
              <a:rPr lang="lv-LV" dirty="0" err="1" smtClean="0"/>
              <a:t>they</a:t>
            </a:r>
            <a:r>
              <a:rPr lang="lv-LV" dirty="0" smtClean="0"/>
              <a:t> </a:t>
            </a:r>
            <a:r>
              <a:rPr lang="lv-LV" dirty="0" err="1" smtClean="0"/>
              <a:t>be</a:t>
            </a:r>
            <a:r>
              <a:rPr lang="lv-LV" dirty="0" smtClean="0"/>
              <a:t> </a:t>
            </a:r>
            <a:r>
              <a:rPr lang="lv-LV" dirty="0" err="1" smtClean="0"/>
              <a:t>able</a:t>
            </a:r>
            <a:r>
              <a:rPr lang="lv-LV" dirty="0" smtClean="0"/>
              <a:t> to </a:t>
            </a:r>
            <a:r>
              <a:rPr lang="lv-LV" dirty="0" err="1" smtClean="0"/>
              <a:t>cover</a:t>
            </a:r>
            <a:r>
              <a:rPr lang="lv-LV" dirty="0" smtClean="0"/>
              <a:t> </a:t>
            </a:r>
            <a:r>
              <a:rPr lang="lv-LV" dirty="0" err="1" smtClean="0"/>
              <a:t>damages</a:t>
            </a:r>
            <a:r>
              <a:rPr lang="lv-LV" dirty="0" smtClean="0"/>
              <a:t>?</a:t>
            </a:r>
          </a:p>
          <a:p>
            <a:pPr marL="514350" indent="-514350">
              <a:buFont typeface="+mj-lt"/>
              <a:buAutoNum type="arabicPeriod"/>
            </a:pPr>
            <a:r>
              <a:rPr lang="lv-LV" dirty="0" err="1" smtClean="0"/>
              <a:t>What</a:t>
            </a:r>
            <a:r>
              <a:rPr lang="lv-LV" dirty="0" smtClean="0"/>
              <a:t> </a:t>
            </a:r>
            <a:r>
              <a:rPr lang="lv-LV" dirty="0" err="1" smtClean="0"/>
              <a:t>will</a:t>
            </a:r>
            <a:r>
              <a:rPr lang="lv-LV" dirty="0" smtClean="0"/>
              <a:t> </a:t>
            </a:r>
            <a:r>
              <a:rPr lang="lv-LV" dirty="0" err="1" smtClean="0"/>
              <a:t>be</a:t>
            </a:r>
            <a:r>
              <a:rPr lang="lv-LV" dirty="0" smtClean="0"/>
              <a:t> </a:t>
            </a:r>
            <a:r>
              <a:rPr lang="lv-LV" dirty="0" err="1" smtClean="0"/>
              <a:t>the</a:t>
            </a:r>
            <a:r>
              <a:rPr lang="lv-LV" dirty="0" smtClean="0"/>
              <a:t> </a:t>
            </a:r>
            <a:r>
              <a:rPr lang="lv-LV" dirty="0" err="1" smtClean="0"/>
              <a:t>future</a:t>
            </a:r>
            <a:r>
              <a:rPr lang="lv-LV" dirty="0" smtClean="0"/>
              <a:t> </a:t>
            </a:r>
            <a:r>
              <a:rPr lang="lv-LV" dirty="0" err="1" smtClean="0"/>
              <a:t>of</a:t>
            </a:r>
            <a:r>
              <a:rPr lang="lv-LV" dirty="0" smtClean="0"/>
              <a:t> </a:t>
            </a:r>
            <a:r>
              <a:rPr lang="lv-LV" dirty="0" err="1" smtClean="0"/>
              <a:t>their</a:t>
            </a:r>
            <a:r>
              <a:rPr lang="lv-LV" dirty="0" smtClean="0"/>
              <a:t> </a:t>
            </a:r>
            <a:r>
              <a:rPr lang="lv-LV" dirty="0" err="1" smtClean="0"/>
              <a:t>child</a:t>
            </a:r>
            <a:r>
              <a:rPr lang="lv-LV" dirty="0" smtClean="0"/>
              <a:t>?</a:t>
            </a:r>
          </a:p>
          <a:p>
            <a:pPr marL="514350" indent="-514350">
              <a:buFont typeface="+mj-lt"/>
              <a:buAutoNum type="arabicPeriod"/>
            </a:pPr>
            <a:endParaRPr lang="lv-LV" dirty="0"/>
          </a:p>
          <a:p>
            <a:pPr marL="0" indent="0">
              <a:buNone/>
            </a:pPr>
            <a:r>
              <a:rPr lang="lv-LV" dirty="0" err="1" smtClean="0"/>
              <a:t>Therefore</a:t>
            </a:r>
            <a:r>
              <a:rPr lang="lv-LV" dirty="0" smtClean="0"/>
              <a:t> mediator </a:t>
            </a:r>
            <a:r>
              <a:rPr lang="lv-LV" dirty="0" err="1" smtClean="0"/>
              <a:t>shall</a:t>
            </a:r>
            <a:r>
              <a:rPr lang="lv-LV" dirty="0" smtClean="0"/>
              <a:t>:</a:t>
            </a:r>
          </a:p>
          <a:p>
            <a:r>
              <a:rPr lang="lv-LV" dirty="0" err="1" smtClean="0"/>
              <a:t>create</a:t>
            </a:r>
            <a:r>
              <a:rPr lang="lv-LV" dirty="0" smtClean="0"/>
              <a:t> </a:t>
            </a:r>
            <a:r>
              <a:rPr lang="lv-LV" dirty="0" err="1" smtClean="0"/>
              <a:t>safe</a:t>
            </a:r>
            <a:r>
              <a:rPr lang="lv-LV" dirty="0" smtClean="0"/>
              <a:t> </a:t>
            </a:r>
            <a:r>
              <a:rPr lang="lv-LV" dirty="0" err="1" smtClean="0"/>
              <a:t>environment</a:t>
            </a:r>
            <a:endParaRPr lang="lv-LV" dirty="0" smtClean="0"/>
          </a:p>
          <a:p>
            <a:r>
              <a:rPr lang="lv-LV" dirty="0" err="1" smtClean="0"/>
              <a:t>explain</a:t>
            </a:r>
            <a:r>
              <a:rPr lang="lv-LV" dirty="0" smtClean="0"/>
              <a:t> </a:t>
            </a:r>
            <a:r>
              <a:rPr lang="lv-LV" dirty="0" err="1" smtClean="0"/>
              <a:t>the</a:t>
            </a:r>
            <a:r>
              <a:rPr lang="lv-LV" dirty="0" smtClean="0"/>
              <a:t> process</a:t>
            </a:r>
          </a:p>
          <a:p>
            <a:r>
              <a:rPr lang="lv-LV" dirty="0" err="1" smtClean="0"/>
              <a:t>provide</a:t>
            </a:r>
            <a:r>
              <a:rPr lang="lv-LV" dirty="0" smtClean="0"/>
              <a:t> </a:t>
            </a:r>
            <a:r>
              <a:rPr lang="lv-LV" dirty="0" err="1" smtClean="0"/>
              <a:t>information</a:t>
            </a:r>
            <a:endParaRPr lang="lv-LV" dirty="0" smtClean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4FB884-C281-4E23-8A54-9BD69E82BF7F}" type="datetime3">
              <a:rPr lang="en-GB" smtClean="0"/>
              <a:pPr/>
              <a:t>21 August, 2018</a:t>
            </a:fld>
            <a:endParaRPr lang="lv-LV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A945AC-A4F1-4564-AEC5-56B5CC2A6281}" type="slidenum">
              <a:rPr lang="lv-LV" smtClean="0"/>
              <a:pPr/>
              <a:t>32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438892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lv-LV" sz="3800" dirty="0" err="1" smtClean="0"/>
              <a:t>Concerns</a:t>
            </a:r>
            <a:r>
              <a:rPr lang="lv-LV" sz="3800" dirty="0" smtClean="0"/>
              <a:t> </a:t>
            </a:r>
            <a:r>
              <a:rPr lang="lv-LV" sz="3800" dirty="0" err="1" smtClean="0"/>
              <a:t>of</a:t>
            </a:r>
            <a:r>
              <a:rPr lang="lv-LV" sz="3800" dirty="0" smtClean="0"/>
              <a:t> </a:t>
            </a:r>
            <a:r>
              <a:rPr lang="lv-LV" sz="3800" dirty="0" err="1" smtClean="0"/>
              <a:t>professionals</a:t>
            </a:r>
            <a:r>
              <a:rPr lang="lv-LV" sz="3800" dirty="0" smtClean="0"/>
              <a:t> (</a:t>
            </a:r>
            <a:r>
              <a:rPr lang="lv-LV" sz="3800" dirty="0" err="1" smtClean="0"/>
              <a:t>police</a:t>
            </a:r>
            <a:r>
              <a:rPr lang="lv-LV" sz="3800" dirty="0" smtClean="0"/>
              <a:t>, </a:t>
            </a:r>
            <a:r>
              <a:rPr lang="lv-LV" sz="3800" dirty="0" err="1" smtClean="0"/>
              <a:t>teachers</a:t>
            </a:r>
            <a:r>
              <a:rPr lang="lv-LV" sz="3800" dirty="0" smtClean="0"/>
              <a:t>)</a:t>
            </a:r>
            <a:endParaRPr lang="lv-LV" sz="3800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lv-LV" dirty="0" err="1" smtClean="0"/>
              <a:t>How</a:t>
            </a:r>
            <a:r>
              <a:rPr lang="lv-LV" dirty="0" smtClean="0"/>
              <a:t> it </a:t>
            </a:r>
            <a:r>
              <a:rPr lang="lv-LV" dirty="0" err="1" smtClean="0"/>
              <a:t>will</a:t>
            </a:r>
            <a:r>
              <a:rPr lang="lv-LV" dirty="0" smtClean="0"/>
              <a:t> </a:t>
            </a:r>
            <a:r>
              <a:rPr lang="lv-LV" dirty="0" err="1" smtClean="0"/>
              <a:t>affect</a:t>
            </a:r>
            <a:r>
              <a:rPr lang="lv-LV" dirty="0" smtClean="0"/>
              <a:t> </a:t>
            </a:r>
            <a:r>
              <a:rPr lang="lv-LV" dirty="0" err="1" smtClean="0"/>
              <a:t>my</a:t>
            </a:r>
            <a:r>
              <a:rPr lang="lv-LV" dirty="0" smtClean="0"/>
              <a:t> </a:t>
            </a:r>
            <a:r>
              <a:rPr lang="lv-LV" dirty="0" err="1" smtClean="0"/>
              <a:t>environment</a:t>
            </a:r>
            <a:r>
              <a:rPr lang="lv-LV" dirty="0" smtClean="0"/>
              <a:t>? – </a:t>
            </a:r>
            <a:r>
              <a:rPr lang="lv-LV" dirty="0" err="1" smtClean="0"/>
              <a:t>Necessity</a:t>
            </a:r>
            <a:r>
              <a:rPr lang="lv-LV" dirty="0" smtClean="0"/>
              <a:t> to </a:t>
            </a:r>
            <a:r>
              <a:rPr lang="lv-LV" dirty="0" err="1" smtClean="0"/>
              <a:t>settle</a:t>
            </a:r>
            <a:r>
              <a:rPr lang="lv-LV" dirty="0" smtClean="0"/>
              <a:t> </a:t>
            </a:r>
            <a:r>
              <a:rPr lang="lv-LV" dirty="0" err="1" smtClean="0"/>
              <a:t>the</a:t>
            </a:r>
            <a:r>
              <a:rPr lang="lv-LV" dirty="0" smtClean="0"/>
              <a:t> </a:t>
            </a:r>
            <a:r>
              <a:rPr lang="lv-LV" dirty="0" err="1" smtClean="0"/>
              <a:t>environment</a:t>
            </a:r>
            <a:endParaRPr lang="lv-LV" dirty="0" smtClean="0"/>
          </a:p>
          <a:p>
            <a:pPr marL="514350" indent="-514350">
              <a:buFont typeface="+mj-lt"/>
              <a:buAutoNum type="arabicPeriod"/>
            </a:pPr>
            <a:r>
              <a:rPr lang="lv-LV" dirty="0" err="1" smtClean="0"/>
              <a:t>How</a:t>
            </a:r>
            <a:r>
              <a:rPr lang="lv-LV" dirty="0" smtClean="0"/>
              <a:t> </a:t>
            </a:r>
            <a:r>
              <a:rPr lang="lv-LV" dirty="0" err="1" smtClean="0"/>
              <a:t>will</a:t>
            </a:r>
            <a:r>
              <a:rPr lang="lv-LV" dirty="0" smtClean="0"/>
              <a:t> </a:t>
            </a:r>
            <a:r>
              <a:rPr lang="lv-LV" dirty="0" err="1" smtClean="0"/>
              <a:t>affect</a:t>
            </a:r>
            <a:r>
              <a:rPr lang="lv-LV" dirty="0" smtClean="0"/>
              <a:t> </a:t>
            </a:r>
            <a:r>
              <a:rPr lang="lv-LV" dirty="0" err="1" smtClean="0"/>
              <a:t>the</a:t>
            </a:r>
            <a:r>
              <a:rPr lang="lv-LV" dirty="0" smtClean="0"/>
              <a:t> </a:t>
            </a:r>
            <a:r>
              <a:rPr lang="lv-LV" dirty="0" err="1" smtClean="0"/>
              <a:t>future</a:t>
            </a:r>
            <a:r>
              <a:rPr lang="lv-LV" dirty="0" smtClean="0"/>
              <a:t>? – </a:t>
            </a:r>
            <a:r>
              <a:rPr lang="lv-LV" dirty="0" err="1" smtClean="0"/>
              <a:t>Mind</a:t>
            </a:r>
            <a:r>
              <a:rPr lang="lv-LV" dirty="0" smtClean="0"/>
              <a:t> </a:t>
            </a:r>
            <a:r>
              <a:rPr lang="lv-LV" dirty="0" err="1" smtClean="0"/>
              <a:t>the</a:t>
            </a:r>
            <a:r>
              <a:rPr lang="lv-LV" dirty="0" smtClean="0"/>
              <a:t> </a:t>
            </a:r>
            <a:r>
              <a:rPr lang="lv-LV" dirty="0" err="1" smtClean="0"/>
              <a:t>reason</a:t>
            </a:r>
            <a:endParaRPr lang="lv-LV" dirty="0" smtClean="0"/>
          </a:p>
          <a:p>
            <a:pPr marL="514350" indent="-514350">
              <a:buFont typeface="+mj-lt"/>
              <a:buAutoNum type="arabicPeriod"/>
            </a:pPr>
            <a:r>
              <a:rPr lang="lv-LV" dirty="0" err="1" smtClean="0"/>
              <a:t>The</a:t>
            </a:r>
            <a:r>
              <a:rPr lang="lv-LV" dirty="0" smtClean="0"/>
              <a:t> </a:t>
            </a:r>
            <a:r>
              <a:rPr lang="lv-LV" dirty="0" err="1" smtClean="0"/>
              <a:t>professional</a:t>
            </a:r>
            <a:r>
              <a:rPr lang="lv-LV" dirty="0" smtClean="0"/>
              <a:t> </a:t>
            </a:r>
            <a:r>
              <a:rPr lang="lv-LV" dirty="0" err="1" smtClean="0"/>
              <a:t>will</a:t>
            </a:r>
            <a:r>
              <a:rPr lang="lv-LV" dirty="0" smtClean="0"/>
              <a:t> </a:t>
            </a:r>
            <a:r>
              <a:rPr lang="lv-LV" dirty="0" err="1" smtClean="0"/>
              <a:t>be</a:t>
            </a:r>
            <a:r>
              <a:rPr lang="lv-LV" dirty="0" smtClean="0"/>
              <a:t> </a:t>
            </a:r>
            <a:r>
              <a:rPr lang="lv-LV" dirty="0" err="1" smtClean="0"/>
              <a:t>blamed</a:t>
            </a:r>
            <a:r>
              <a:rPr lang="lv-LV" dirty="0" smtClean="0"/>
              <a:t> </a:t>
            </a:r>
            <a:r>
              <a:rPr lang="lv-LV" dirty="0" err="1" smtClean="0"/>
              <a:t>about</a:t>
            </a:r>
            <a:r>
              <a:rPr lang="lv-LV" dirty="0" smtClean="0"/>
              <a:t> </a:t>
            </a:r>
            <a:r>
              <a:rPr lang="lv-LV" dirty="0" err="1" smtClean="0"/>
              <a:t>bad</a:t>
            </a:r>
            <a:r>
              <a:rPr lang="lv-LV" dirty="0" smtClean="0"/>
              <a:t> </a:t>
            </a:r>
            <a:r>
              <a:rPr lang="lv-LV" dirty="0" err="1" smtClean="0"/>
              <a:t>performance</a:t>
            </a:r>
            <a:r>
              <a:rPr lang="lv-LV" dirty="0" smtClean="0"/>
              <a:t>. – </a:t>
            </a:r>
            <a:r>
              <a:rPr lang="lv-LV" dirty="0" err="1" smtClean="0"/>
              <a:t>Explanation</a:t>
            </a:r>
            <a:r>
              <a:rPr lang="lv-LV" dirty="0" smtClean="0"/>
              <a:t> </a:t>
            </a:r>
            <a:r>
              <a:rPr lang="lv-LV" dirty="0" err="1" smtClean="0"/>
              <a:t>that</a:t>
            </a:r>
            <a:r>
              <a:rPr lang="lv-LV" dirty="0" smtClean="0"/>
              <a:t> a </a:t>
            </a:r>
            <a:r>
              <a:rPr lang="lv-LV" dirty="0" err="1" smtClean="0"/>
              <a:t>breach</a:t>
            </a:r>
            <a:r>
              <a:rPr lang="lv-LV" dirty="0" smtClean="0"/>
              <a:t> </a:t>
            </a:r>
            <a:r>
              <a:rPr lang="lv-LV" dirty="0" err="1" smtClean="0"/>
              <a:t>of</a:t>
            </a:r>
            <a:r>
              <a:rPr lang="lv-LV" dirty="0" smtClean="0"/>
              <a:t> </a:t>
            </a:r>
            <a:r>
              <a:rPr lang="lv-LV" dirty="0" err="1" smtClean="0"/>
              <a:t>offender</a:t>
            </a:r>
            <a:r>
              <a:rPr lang="lv-LV" dirty="0" smtClean="0"/>
              <a:t> </a:t>
            </a:r>
            <a:r>
              <a:rPr lang="lv-LV" dirty="0" err="1" smtClean="0"/>
              <a:t>is</a:t>
            </a:r>
            <a:r>
              <a:rPr lang="lv-LV" dirty="0" smtClean="0"/>
              <a:t> </a:t>
            </a:r>
            <a:r>
              <a:rPr lang="lv-LV" dirty="0" err="1" smtClean="0"/>
              <a:t>reviewed</a:t>
            </a:r>
            <a:r>
              <a:rPr lang="lv-LV" dirty="0" smtClean="0"/>
              <a:t>, </a:t>
            </a:r>
            <a:r>
              <a:rPr lang="lv-LV" dirty="0" err="1" smtClean="0"/>
              <a:t>not</a:t>
            </a:r>
            <a:r>
              <a:rPr lang="lv-LV" dirty="0" smtClean="0"/>
              <a:t> </a:t>
            </a:r>
            <a:r>
              <a:rPr lang="lv-LV" dirty="0" err="1" smtClean="0"/>
              <a:t>the</a:t>
            </a:r>
            <a:r>
              <a:rPr lang="lv-LV" dirty="0" smtClean="0"/>
              <a:t> </a:t>
            </a:r>
            <a:r>
              <a:rPr lang="lv-LV" dirty="0" err="1" smtClean="0"/>
              <a:t>performance</a:t>
            </a:r>
            <a:r>
              <a:rPr lang="lv-LV" dirty="0" smtClean="0"/>
              <a:t> </a:t>
            </a:r>
            <a:r>
              <a:rPr lang="lv-LV" dirty="0" err="1" smtClean="0"/>
              <a:t>of</a:t>
            </a:r>
            <a:r>
              <a:rPr lang="lv-LV" dirty="0" smtClean="0"/>
              <a:t> </a:t>
            </a:r>
            <a:r>
              <a:rPr lang="lv-LV" dirty="0" err="1" smtClean="0"/>
              <a:t>professional</a:t>
            </a:r>
            <a:r>
              <a:rPr lang="lv-LV" dirty="0" smtClean="0"/>
              <a:t>.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4FB884-C281-4E23-8A54-9BD69E82BF7F}" type="datetime3">
              <a:rPr lang="en-GB" smtClean="0"/>
              <a:pPr/>
              <a:t>21 August, 2018</a:t>
            </a:fld>
            <a:endParaRPr lang="lv-LV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A945AC-A4F1-4564-AEC5-56B5CC2A6281}" type="slidenum">
              <a:rPr lang="lv-LV" smtClean="0"/>
              <a:pPr/>
              <a:t>33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482842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lv-LV" sz="3800" dirty="0" err="1" smtClean="0"/>
              <a:t>Victim’s</a:t>
            </a:r>
            <a:r>
              <a:rPr lang="lv-LV" sz="3800" dirty="0" smtClean="0"/>
              <a:t> </a:t>
            </a:r>
            <a:r>
              <a:rPr lang="lv-LV" sz="3800" dirty="0" err="1" smtClean="0"/>
              <a:t>concerns</a:t>
            </a:r>
            <a:endParaRPr lang="lv-LV" sz="3800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lv-LV" dirty="0" err="1" smtClean="0"/>
              <a:t>Not</a:t>
            </a:r>
            <a:r>
              <a:rPr lang="lv-LV" dirty="0" smtClean="0"/>
              <a:t> to </a:t>
            </a:r>
            <a:r>
              <a:rPr lang="lv-LV" dirty="0" err="1" smtClean="0"/>
              <a:t>be</a:t>
            </a:r>
            <a:r>
              <a:rPr lang="lv-LV" dirty="0" smtClean="0"/>
              <a:t> </a:t>
            </a:r>
            <a:r>
              <a:rPr lang="lv-LV" dirty="0" err="1" smtClean="0"/>
              <a:t>repeatedly</a:t>
            </a:r>
            <a:r>
              <a:rPr lang="lv-LV" dirty="0" smtClean="0"/>
              <a:t> </a:t>
            </a:r>
            <a:r>
              <a:rPr lang="lv-LV" dirty="0" err="1" smtClean="0"/>
              <a:t>victimized</a:t>
            </a:r>
            <a:r>
              <a:rPr lang="lv-LV" dirty="0" smtClean="0"/>
              <a:t> (</a:t>
            </a:r>
            <a:r>
              <a:rPr lang="lv-LV" dirty="0" err="1" smtClean="0"/>
              <a:t>secondary</a:t>
            </a:r>
            <a:r>
              <a:rPr lang="lv-LV" dirty="0" smtClean="0"/>
              <a:t> </a:t>
            </a:r>
            <a:r>
              <a:rPr lang="lv-LV" dirty="0" err="1" smtClean="0"/>
              <a:t>victimization</a:t>
            </a:r>
            <a:r>
              <a:rPr lang="lv-LV" dirty="0" smtClean="0"/>
              <a:t>). – </a:t>
            </a:r>
            <a:r>
              <a:rPr lang="lv-LV" dirty="0" err="1" smtClean="0"/>
              <a:t>Safe</a:t>
            </a:r>
            <a:r>
              <a:rPr lang="lv-LV" dirty="0" smtClean="0"/>
              <a:t> </a:t>
            </a:r>
            <a:r>
              <a:rPr lang="lv-LV" dirty="0" err="1" smtClean="0"/>
              <a:t>environment</a:t>
            </a:r>
            <a:r>
              <a:rPr lang="lv-LV" dirty="0" smtClean="0"/>
              <a:t>, </a:t>
            </a:r>
            <a:r>
              <a:rPr lang="lv-LV" dirty="0" err="1" smtClean="0"/>
              <a:t>sufficient</a:t>
            </a:r>
            <a:r>
              <a:rPr lang="lv-LV" dirty="0" smtClean="0"/>
              <a:t> </a:t>
            </a:r>
            <a:r>
              <a:rPr lang="lv-LV" dirty="0" err="1" smtClean="0"/>
              <a:t>information</a:t>
            </a:r>
            <a:r>
              <a:rPr lang="lv-LV" dirty="0" smtClean="0"/>
              <a:t>.</a:t>
            </a:r>
          </a:p>
          <a:p>
            <a:pPr marL="514350" indent="-514350">
              <a:buFont typeface="+mj-lt"/>
              <a:buAutoNum type="arabicPeriod"/>
            </a:pPr>
            <a:r>
              <a:rPr lang="lv-LV" dirty="0" err="1" smtClean="0"/>
              <a:t>Attacks</a:t>
            </a:r>
            <a:r>
              <a:rPr lang="lv-LV" dirty="0"/>
              <a:t> </a:t>
            </a:r>
            <a:r>
              <a:rPr lang="lv-LV" dirty="0" err="1" smtClean="0"/>
              <a:t>from</a:t>
            </a:r>
            <a:r>
              <a:rPr lang="lv-LV" dirty="0" smtClean="0"/>
              <a:t> </a:t>
            </a:r>
            <a:r>
              <a:rPr lang="lv-LV" dirty="0" err="1" smtClean="0"/>
              <a:t>the</a:t>
            </a:r>
            <a:r>
              <a:rPr lang="lv-LV" dirty="0" smtClean="0"/>
              <a:t> </a:t>
            </a:r>
            <a:r>
              <a:rPr lang="lv-LV" dirty="0" err="1" smtClean="0"/>
              <a:t>side</a:t>
            </a:r>
            <a:r>
              <a:rPr lang="lv-LV" dirty="0" smtClean="0"/>
              <a:t> </a:t>
            </a:r>
            <a:r>
              <a:rPr lang="lv-LV" dirty="0" err="1" smtClean="0"/>
              <a:t>of</a:t>
            </a:r>
            <a:r>
              <a:rPr lang="lv-LV" dirty="0" smtClean="0"/>
              <a:t> </a:t>
            </a:r>
            <a:r>
              <a:rPr lang="lv-LV" dirty="0" err="1" smtClean="0"/>
              <a:t>perpetrator</a:t>
            </a:r>
            <a:r>
              <a:rPr lang="lv-LV" dirty="0" smtClean="0"/>
              <a:t>. – </a:t>
            </a:r>
            <a:r>
              <a:rPr lang="lv-LV" dirty="0" err="1" smtClean="0"/>
              <a:t>Do</a:t>
            </a:r>
            <a:r>
              <a:rPr lang="lv-LV" dirty="0" smtClean="0"/>
              <a:t> </a:t>
            </a:r>
            <a:r>
              <a:rPr lang="lv-LV" dirty="0" err="1" smtClean="0"/>
              <a:t>not</a:t>
            </a:r>
            <a:r>
              <a:rPr lang="lv-LV" dirty="0" smtClean="0"/>
              <a:t> </a:t>
            </a:r>
            <a:r>
              <a:rPr lang="lv-LV" dirty="0" err="1" smtClean="0"/>
              <a:t>give</a:t>
            </a:r>
            <a:r>
              <a:rPr lang="lv-LV" dirty="0" smtClean="0"/>
              <a:t> </a:t>
            </a:r>
            <a:r>
              <a:rPr lang="lv-LV" dirty="0" err="1" smtClean="0"/>
              <a:t>hopes</a:t>
            </a:r>
            <a:r>
              <a:rPr lang="lv-LV" dirty="0" smtClean="0"/>
              <a:t> </a:t>
            </a:r>
            <a:r>
              <a:rPr lang="lv-LV" dirty="0" err="1" smtClean="0"/>
              <a:t>about</a:t>
            </a:r>
            <a:r>
              <a:rPr lang="lv-LV" dirty="0" smtClean="0"/>
              <a:t> </a:t>
            </a:r>
            <a:r>
              <a:rPr lang="lv-LV" dirty="0" err="1" smtClean="0"/>
              <a:t>certaintly</a:t>
            </a:r>
            <a:r>
              <a:rPr lang="lv-LV" dirty="0" smtClean="0"/>
              <a:t> </a:t>
            </a:r>
            <a:r>
              <a:rPr lang="lv-LV" dirty="0" err="1" smtClean="0"/>
              <a:t>of</a:t>
            </a:r>
            <a:r>
              <a:rPr lang="lv-LV" dirty="0" smtClean="0"/>
              <a:t> </a:t>
            </a:r>
            <a:r>
              <a:rPr lang="lv-LV" dirty="0" err="1" smtClean="0"/>
              <a:t>agreement</a:t>
            </a:r>
            <a:r>
              <a:rPr lang="lv-LV" dirty="0" smtClean="0"/>
              <a:t>.</a:t>
            </a:r>
          </a:p>
          <a:p>
            <a:pPr marL="514350" indent="-514350">
              <a:buFont typeface="+mj-lt"/>
              <a:buAutoNum type="arabicPeriod"/>
            </a:pPr>
            <a:r>
              <a:rPr lang="lv-LV" dirty="0" smtClean="0"/>
              <a:t>To </a:t>
            </a:r>
            <a:r>
              <a:rPr lang="lv-LV" dirty="0" err="1" smtClean="0"/>
              <a:t>get</a:t>
            </a:r>
            <a:r>
              <a:rPr lang="lv-LV" dirty="0" smtClean="0"/>
              <a:t> </a:t>
            </a:r>
            <a:r>
              <a:rPr lang="lv-LV" dirty="0" err="1" smtClean="0"/>
              <a:t>confused</a:t>
            </a:r>
            <a:r>
              <a:rPr lang="lv-LV" dirty="0" smtClean="0"/>
              <a:t> </a:t>
            </a:r>
            <a:r>
              <a:rPr lang="lv-LV" dirty="0" err="1" smtClean="0"/>
              <a:t>during</a:t>
            </a:r>
            <a:r>
              <a:rPr lang="lv-LV" dirty="0" smtClean="0"/>
              <a:t> </a:t>
            </a:r>
            <a:r>
              <a:rPr lang="lv-LV" dirty="0" err="1" smtClean="0"/>
              <a:t>mediation</a:t>
            </a:r>
            <a:r>
              <a:rPr lang="lv-LV" dirty="0" smtClean="0"/>
              <a:t>. </a:t>
            </a:r>
            <a:r>
              <a:rPr lang="lv-LV" dirty="0" err="1" smtClean="0"/>
              <a:t>Lack</a:t>
            </a:r>
            <a:r>
              <a:rPr lang="lv-LV" dirty="0" smtClean="0"/>
              <a:t> </a:t>
            </a:r>
            <a:r>
              <a:rPr lang="lv-LV" dirty="0" err="1" smtClean="0"/>
              <a:t>of</a:t>
            </a:r>
            <a:r>
              <a:rPr lang="lv-LV" dirty="0" smtClean="0"/>
              <a:t> </a:t>
            </a:r>
            <a:r>
              <a:rPr lang="lv-LV" dirty="0" err="1" smtClean="0"/>
              <a:t>ability</a:t>
            </a:r>
            <a:r>
              <a:rPr lang="lv-LV" dirty="0" smtClean="0"/>
              <a:t> to </a:t>
            </a:r>
            <a:r>
              <a:rPr lang="lv-LV" dirty="0" err="1" smtClean="0"/>
              <a:t>protect</a:t>
            </a:r>
            <a:r>
              <a:rPr lang="lv-LV" dirty="0" smtClean="0"/>
              <a:t> </a:t>
            </a:r>
            <a:r>
              <a:rPr lang="lv-LV" dirty="0" err="1" smtClean="0"/>
              <a:t>himself</a:t>
            </a:r>
            <a:r>
              <a:rPr lang="lv-LV" dirty="0" smtClean="0"/>
              <a:t>/</a:t>
            </a:r>
            <a:r>
              <a:rPr lang="lv-LV" dirty="0" err="1" smtClean="0"/>
              <a:t>herseft</a:t>
            </a:r>
            <a:r>
              <a:rPr lang="lv-LV" dirty="0" smtClean="0"/>
              <a:t>. – To </a:t>
            </a:r>
            <a:r>
              <a:rPr lang="lv-LV" dirty="0" err="1" smtClean="0"/>
              <a:t>get</a:t>
            </a:r>
            <a:r>
              <a:rPr lang="lv-LV" dirty="0" smtClean="0"/>
              <a:t> a </a:t>
            </a:r>
            <a:r>
              <a:rPr lang="lv-LV" dirty="0" err="1" smtClean="0"/>
              <a:t>supporter</a:t>
            </a:r>
            <a:r>
              <a:rPr lang="lv-LV" dirty="0" smtClean="0"/>
              <a:t>.</a:t>
            </a:r>
            <a:endParaRPr lang="lv-LV" dirty="0"/>
          </a:p>
          <a:p>
            <a:pPr marL="514350" indent="-514350">
              <a:buFont typeface="+mj-lt"/>
              <a:buAutoNum type="arabicPeriod"/>
            </a:pPr>
            <a:endParaRPr lang="lv-LV" dirty="0" smtClean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4FB884-C281-4E23-8A54-9BD69E82BF7F}" type="datetime3">
              <a:rPr lang="en-GB" smtClean="0"/>
              <a:pPr/>
              <a:t>21 August, 2018</a:t>
            </a:fld>
            <a:endParaRPr lang="lv-LV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A945AC-A4F1-4564-AEC5-56B5CC2A6281}" type="slidenum">
              <a:rPr lang="lv-LV" smtClean="0"/>
              <a:pPr/>
              <a:t>34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3236381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3069" y="2996952"/>
            <a:ext cx="8229600" cy="4525963"/>
          </a:xfrm>
        </p:spPr>
        <p:txBody>
          <a:bodyPr/>
          <a:lstStyle/>
          <a:p>
            <a:pPr marL="0" indent="0" algn="ctr">
              <a:buNone/>
            </a:pPr>
            <a:r>
              <a:rPr lang="lv-LV" dirty="0" err="1" smtClean="0"/>
              <a:t>Thank</a:t>
            </a:r>
            <a:r>
              <a:rPr lang="lv-LV" dirty="0" smtClean="0"/>
              <a:t> </a:t>
            </a:r>
            <a:r>
              <a:rPr lang="lv-LV" dirty="0" err="1" smtClean="0"/>
              <a:t>you</a:t>
            </a:r>
            <a:r>
              <a:rPr lang="lv-LV" dirty="0" smtClean="0"/>
              <a:t>!</a:t>
            </a:r>
            <a:endParaRPr lang="lv-LV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ABC8DE-E5F5-4343-A470-7330C5005C10}" type="datetime3">
              <a:rPr lang="en-GB" smtClean="0"/>
              <a:pPr/>
              <a:t>21 August, 2018</a:t>
            </a:fld>
            <a:endParaRPr lang="lv-LV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A945AC-A4F1-4564-AEC5-56B5CC2A6281}" type="slidenum">
              <a:rPr lang="lv-LV" smtClean="0"/>
              <a:pPr/>
              <a:t>35</a:t>
            </a:fld>
            <a:endParaRPr lang="lv-LV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069" y="536744"/>
            <a:ext cx="8517861" cy="8332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91888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lv-LV" dirty="0" err="1"/>
              <a:t>Non</a:t>
            </a:r>
            <a:r>
              <a:rPr lang="lv-LV" dirty="0"/>
              <a:t> </a:t>
            </a:r>
            <a:r>
              <a:rPr lang="lv-LV" dirty="0" err="1"/>
              <a:t>verbal</a:t>
            </a:r>
            <a:r>
              <a:rPr lang="lv-LV" dirty="0"/>
              <a:t> </a:t>
            </a:r>
            <a:r>
              <a:rPr lang="lv-LV" dirty="0" err="1"/>
              <a:t>communication</a:t>
            </a:r>
            <a:r>
              <a:rPr lang="lv-LV" dirty="0"/>
              <a:t>: </a:t>
            </a:r>
            <a:r>
              <a:rPr lang="lv-LV" dirty="0" smtClean="0"/>
              <a:t>1) </a:t>
            </a:r>
            <a:r>
              <a:rPr lang="lv-LV" dirty="0" err="1" smtClean="0"/>
              <a:t>Facial</a:t>
            </a:r>
            <a:r>
              <a:rPr lang="lv-LV" dirty="0" smtClean="0"/>
              <a:t> </a:t>
            </a:r>
            <a:r>
              <a:rPr lang="lv-LV" dirty="0" err="1"/>
              <a:t>expressions</a:t>
            </a:r>
            <a:endParaRPr lang="lv-LV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7F3296-4385-4492-AA7D-79A37FDB1CBA}" type="datetime3">
              <a:rPr lang="en-GB" smtClean="0"/>
              <a:pPr/>
              <a:t>21 August, 2018</a:t>
            </a:fld>
            <a:endParaRPr lang="lv-L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A945AC-A4F1-4564-AEC5-56B5CC2A6281}" type="slidenum">
              <a:rPr lang="lv-LV" smtClean="0"/>
              <a:pPr/>
              <a:t>4</a:t>
            </a:fld>
            <a:endParaRPr lang="lv-LV"/>
          </a:p>
        </p:txBody>
      </p:sp>
      <p:pic>
        <p:nvPicPr>
          <p:cNvPr id="1026" name="Picture 2" descr="https://encrypted-tbn0.gstatic.com/images?q=tbn:ANd9GcTQQPKzAqeZjy8R3Qu-MSYe0pE01o_vbsH-gLztoSo66kZKmV1J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916832"/>
            <a:ext cx="3528392" cy="3024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s3.amazonaws.com/rapgenius/aUHDl1u4Qdi4y8VwqqVE_suspicious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3500" y="1916832"/>
            <a:ext cx="3048000" cy="30893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205065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lv-LV" sz="2800" b="1" dirty="0" err="1"/>
              <a:t>Non</a:t>
            </a:r>
            <a:r>
              <a:rPr lang="lv-LV" sz="2800" b="1" dirty="0"/>
              <a:t> </a:t>
            </a:r>
            <a:r>
              <a:rPr lang="lv-LV" sz="2800" b="1" dirty="0" err="1"/>
              <a:t>verbal</a:t>
            </a:r>
            <a:r>
              <a:rPr lang="lv-LV" sz="2800" b="1" dirty="0"/>
              <a:t> </a:t>
            </a:r>
            <a:r>
              <a:rPr lang="lv-LV" sz="2800" b="1" dirty="0" err="1"/>
              <a:t>communication</a:t>
            </a:r>
            <a:r>
              <a:rPr lang="lv-LV" sz="2800" b="1" dirty="0"/>
              <a:t>: 2</a:t>
            </a:r>
            <a:r>
              <a:rPr lang="lv-LV" sz="2800" b="1" dirty="0" smtClean="0"/>
              <a:t>) </a:t>
            </a:r>
            <a:r>
              <a:rPr lang="lv-LV" sz="2800" b="1" dirty="0" err="1" smtClean="0"/>
              <a:t>Gestures</a:t>
            </a:r>
            <a:r>
              <a:rPr lang="lv-LV" sz="2800" b="1" dirty="0" smtClean="0"/>
              <a:t> </a:t>
            </a:r>
            <a:r>
              <a:rPr lang="lv-LV" sz="2800" dirty="0">
                <a:hlinkClick r:id="rId2"/>
              </a:rPr>
              <a:t>https://www.youtube.com/watch?v=_</a:t>
            </a:r>
            <a:r>
              <a:rPr lang="lv-LV" sz="2800" dirty="0" smtClean="0">
                <a:hlinkClick r:id="rId2"/>
              </a:rPr>
              <a:t>8hAOxsTpVY</a:t>
            </a:r>
            <a:r>
              <a:rPr lang="lv-LV" sz="2800" dirty="0" smtClean="0"/>
              <a:t> </a:t>
            </a:r>
            <a:endParaRPr lang="lv-LV" sz="2800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7F3296-4385-4492-AA7D-79A37FDB1CBA}" type="datetime3">
              <a:rPr lang="en-GB" smtClean="0"/>
              <a:pPr/>
              <a:t>21 August, 2018</a:t>
            </a:fld>
            <a:endParaRPr lang="lv-L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A945AC-A4F1-4564-AEC5-56B5CC2A6281}" type="slidenum">
              <a:rPr lang="lv-LV" smtClean="0"/>
              <a:pPr/>
              <a:t>5</a:t>
            </a:fld>
            <a:endParaRPr lang="lv-LV"/>
          </a:p>
        </p:txBody>
      </p:sp>
      <p:pic>
        <p:nvPicPr>
          <p:cNvPr id="2056" name="Picture 8" descr="http://images.nymag.com/images/2/daily/2011/02/obama_100996757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600200"/>
            <a:ext cx="4038600" cy="36151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http://3.bp.blogspot.com/-z0BYJII8lL0/VRumo-05HrI/AAAAAAAAChw/K92j9lvx_tc/s1600/SDA_081114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1600200"/>
            <a:ext cx="4038600" cy="37451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183137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lv-LV" dirty="0" err="1"/>
              <a:t>Non</a:t>
            </a:r>
            <a:r>
              <a:rPr lang="lv-LV" dirty="0"/>
              <a:t> </a:t>
            </a:r>
            <a:r>
              <a:rPr lang="lv-LV" dirty="0" err="1"/>
              <a:t>verbal</a:t>
            </a:r>
            <a:r>
              <a:rPr lang="lv-LV" dirty="0"/>
              <a:t> </a:t>
            </a:r>
            <a:r>
              <a:rPr lang="lv-LV" dirty="0" err="1"/>
              <a:t>communication</a:t>
            </a:r>
            <a:r>
              <a:rPr lang="lv-LV" dirty="0"/>
              <a:t>: </a:t>
            </a:r>
            <a:r>
              <a:rPr lang="lv-LV" dirty="0" smtClean="0"/>
              <a:t>3)Paralinguistics (</a:t>
            </a:r>
            <a:r>
              <a:rPr lang="lv-LV" dirty="0" err="1" smtClean="0"/>
              <a:t>tone</a:t>
            </a:r>
            <a:r>
              <a:rPr lang="lv-LV" dirty="0" smtClean="0"/>
              <a:t> </a:t>
            </a:r>
            <a:r>
              <a:rPr lang="lv-LV" dirty="0" err="1" smtClean="0"/>
              <a:t>of</a:t>
            </a:r>
            <a:r>
              <a:rPr lang="lv-LV" dirty="0" smtClean="0"/>
              <a:t> </a:t>
            </a:r>
            <a:r>
              <a:rPr lang="lv-LV" dirty="0" err="1" smtClean="0"/>
              <a:t>voice</a:t>
            </a:r>
            <a:r>
              <a:rPr lang="lv-LV" dirty="0" smtClean="0"/>
              <a:t>)</a:t>
            </a:r>
            <a:endParaRPr lang="lv-LV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7F3296-4385-4492-AA7D-79A37FDB1CBA}" type="datetime3">
              <a:rPr lang="en-GB" smtClean="0"/>
              <a:pPr/>
              <a:t>21 August, 2018</a:t>
            </a:fld>
            <a:endParaRPr lang="lv-L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A945AC-A4F1-4564-AEC5-56B5CC2A6281}" type="slidenum">
              <a:rPr lang="lv-LV" smtClean="0"/>
              <a:pPr/>
              <a:t>6</a:t>
            </a:fld>
            <a:endParaRPr lang="lv-LV"/>
          </a:p>
        </p:txBody>
      </p:sp>
      <p:pic>
        <p:nvPicPr>
          <p:cNvPr id="3074" name="Picture 2" descr="http://www.planet-science.com/umbraco/ImageGen.ashx?image=/media/70492/screaming%20child_119647413.jpg&amp;width=600&amp;constrain=true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600200"/>
            <a:ext cx="4038600" cy="3602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92" name="Picture 20" descr="http://www.askavocalcoach.com/wp-content/uploads/2012/08/iStock_000015865262XSmall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1772816"/>
            <a:ext cx="3312368" cy="34298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176408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1560" y="262214"/>
            <a:ext cx="8229600" cy="1143000"/>
          </a:xfrm>
        </p:spPr>
        <p:txBody>
          <a:bodyPr>
            <a:noAutofit/>
          </a:bodyPr>
          <a:lstStyle/>
          <a:p>
            <a:r>
              <a:rPr lang="lv-LV" sz="4000" dirty="0" err="1"/>
              <a:t>Non</a:t>
            </a:r>
            <a:r>
              <a:rPr lang="lv-LV" sz="4000" dirty="0"/>
              <a:t> </a:t>
            </a:r>
            <a:r>
              <a:rPr lang="lv-LV" sz="4000" dirty="0" err="1"/>
              <a:t>verbal</a:t>
            </a:r>
            <a:r>
              <a:rPr lang="lv-LV" sz="4000" dirty="0"/>
              <a:t> </a:t>
            </a:r>
            <a:r>
              <a:rPr lang="lv-LV" sz="4000" dirty="0" err="1"/>
              <a:t>communication</a:t>
            </a:r>
            <a:r>
              <a:rPr lang="lv-LV" sz="4000" dirty="0" smtClean="0"/>
              <a:t>: 4)Body </a:t>
            </a:r>
            <a:r>
              <a:rPr lang="lv-LV" sz="4000" dirty="0" err="1"/>
              <a:t>Language</a:t>
            </a:r>
            <a:r>
              <a:rPr lang="lv-LV" sz="4000" dirty="0"/>
              <a:t> </a:t>
            </a:r>
            <a:r>
              <a:rPr lang="lv-LV" sz="4000" dirty="0" err="1"/>
              <a:t>and</a:t>
            </a:r>
            <a:r>
              <a:rPr lang="lv-LV" sz="4000" dirty="0"/>
              <a:t> </a:t>
            </a:r>
            <a:r>
              <a:rPr lang="lv-LV" sz="4000" dirty="0" err="1" smtClean="0"/>
              <a:t>Posture</a:t>
            </a:r>
            <a:endParaRPr lang="lv-LV" sz="4000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7F3296-4385-4492-AA7D-79A37FDB1CBA}" type="datetime3">
              <a:rPr lang="en-GB" smtClean="0"/>
              <a:pPr/>
              <a:t>21 August, 2018</a:t>
            </a:fld>
            <a:endParaRPr lang="lv-L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A945AC-A4F1-4564-AEC5-56B5CC2A6281}" type="slidenum">
              <a:rPr lang="lv-LV" smtClean="0"/>
              <a:pPr/>
              <a:t>7</a:t>
            </a:fld>
            <a:endParaRPr lang="lv-LV"/>
          </a:p>
        </p:txBody>
      </p:sp>
      <p:pic>
        <p:nvPicPr>
          <p:cNvPr id="4110" name="Picture 14" descr="https://encrypted-tbn1.gstatic.com/images?q=tbn:ANd9GcRr4sy_JJEwaWMJGZtk1yPstN8vQkpT5dSy1o3kquILh-2D95Hc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844824"/>
            <a:ext cx="4042792" cy="28184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12" name="Picture 16" descr="https://narasshi.files.wordpress.com/2015/02/p-588069-psatgv8e8v-11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1844824"/>
            <a:ext cx="4038600" cy="28184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817330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lv-LV" dirty="0" err="1"/>
              <a:t>Non</a:t>
            </a:r>
            <a:r>
              <a:rPr lang="lv-LV" dirty="0"/>
              <a:t> </a:t>
            </a:r>
            <a:r>
              <a:rPr lang="lv-LV" dirty="0" err="1"/>
              <a:t>verbal</a:t>
            </a:r>
            <a:r>
              <a:rPr lang="lv-LV" dirty="0"/>
              <a:t> </a:t>
            </a:r>
            <a:r>
              <a:rPr lang="lv-LV" dirty="0" err="1"/>
              <a:t>communication</a:t>
            </a:r>
            <a:r>
              <a:rPr lang="lv-LV" dirty="0" smtClean="0"/>
              <a:t>: 5)Proxemics (</a:t>
            </a:r>
            <a:r>
              <a:rPr lang="lv-LV" dirty="0" err="1" smtClean="0"/>
              <a:t>personal</a:t>
            </a:r>
            <a:r>
              <a:rPr lang="lv-LV" dirty="0" smtClean="0"/>
              <a:t> </a:t>
            </a:r>
            <a:r>
              <a:rPr lang="lv-LV" dirty="0" err="1" smtClean="0"/>
              <a:t>space</a:t>
            </a:r>
            <a:r>
              <a:rPr lang="lv-LV" dirty="0" smtClean="0"/>
              <a:t>)</a:t>
            </a:r>
            <a:endParaRPr lang="lv-LV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7F3296-4385-4492-AA7D-79A37FDB1CBA}" type="datetime3">
              <a:rPr lang="en-GB" smtClean="0"/>
              <a:pPr/>
              <a:t>21 August, 2018</a:t>
            </a:fld>
            <a:endParaRPr lang="lv-L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A945AC-A4F1-4564-AEC5-56B5CC2A6281}" type="slidenum">
              <a:rPr lang="lv-LV" smtClean="0"/>
              <a:pPr/>
              <a:t>8</a:t>
            </a:fld>
            <a:endParaRPr lang="lv-LV"/>
          </a:p>
        </p:txBody>
      </p:sp>
      <p:pic>
        <p:nvPicPr>
          <p:cNvPr id="5122" name="Picture 2" descr="http://previews.123rf.com/images/endomedion/endomedion0711/endomedion071100035/2137777-A-top-view-of-a-couple-sitting-opposite-a-doctor-at-his-table-during-a-medical-consultation-doctor-t-Stock-Photo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600200"/>
            <a:ext cx="4038600" cy="36081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http://c8.alamy.com/comp/EEA42W/young-couple-sitting-opposite-each-other-at-table-EEA42W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1600200"/>
            <a:ext cx="4038600" cy="36701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8789797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lv-LV" dirty="0" err="1"/>
              <a:t>Non</a:t>
            </a:r>
            <a:r>
              <a:rPr lang="lv-LV" dirty="0"/>
              <a:t> </a:t>
            </a:r>
            <a:r>
              <a:rPr lang="lv-LV" dirty="0" err="1"/>
              <a:t>verbal</a:t>
            </a:r>
            <a:r>
              <a:rPr lang="lv-LV" dirty="0"/>
              <a:t> </a:t>
            </a:r>
            <a:r>
              <a:rPr lang="lv-LV" dirty="0" err="1"/>
              <a:t>communication</a:t>
            </a:r>
            <a:r>
              <a:rPr lang="lv-LV" dirty="0" smtClean="0"/>
              <a:t>: 6)Eye </a:t>
            </a:r>
            <a:r>
              <a:rPr lang="lv-LV" dirty="0" err="1" smtClean="0"/>
              <a:t>gaze</a:t>
            </a:r>
            <a:endParaRPr lang="lv-LV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7F3296-4385-4492-AA7D-79A37FDB1CBA}" type="datetime3">
              <a:rPr lang="en-GB" smtClean="0"/>
              <a:pPr/>
              <a:t>21 August, 2018</a:t>
            </a:fld>
            <a:endParaRPr lang="lv-L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A945AC-A4F1-4564-AEC5-56B5CC2A6281}" type="slidenum">
              <a:rPr lang="lv-LV" smtClean="0"/>
              <a:pPr/>
              <a:t>9</a:t>
            </a:fld>
            <a:endParaRPr lang="lv-LV"/>
          </a:p>
        </p:txBody>
      </p:sp>
      <p:pic>
        <p:nvPicPr>
          <p:cNvPr id="6146" name="Picture 2" descr="http://d3rm69wky8vagu.cloudfront.net/article-photos/large/1.157996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3925" y="1600200"/>
            <a:ext cx="3333750" cy="30529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http://thumbs.dreamstime.com/z/casual-happy-man-blinking-eye-6839683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6300" y="1600201"/>
            <a:ext cx="3962400" cy="3268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2105347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907</TotalTime>
  <Words>1245</Words>
  <Application>Microsoft Office PowerPoint</Application>
  <PresentationFormat>On-screen Show (4:3)</PresentationFormat>
  <Paragraphs>232</Paragraphs>
  <Slides>35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38" baseType="lpstr">
      <vt:lpstr>Arial</vt:lpstr>
      <vt:lpstr>Calibri</vt:lpstr>
      <vt:lpstr>Office Theme</vt:lpstr>
      <vt:lpstr>Conferencing in criminal cases</vt:lpstr>
      <vt:lpstr>Method</vt:lpstr>
      <vt:lpstr>Method</vt:lpstr>
      <vt:lpstr>Non verbal communication: 1) Facial expressions</vt:lpstr>
      <vt:lpstr>Non verbal communication: 2) Gestures https://www.youtube.com/watch?v=_8hAOxsTpVY </vt:lpstr>
      <vt:lpstr>Non verbal communication: 3)Paralinguistics (tone of voice)</vt:lpstr>
      <vt:lpstr>Non verbal communication: 4)Body Language and Posture</vt:lpstr>
      <vt:lpstr>Non verbal communication: 5)Proxemics (personal space)</vt:lpstr>
      <vt:lpstr>Non verbal communication: 6)Eye gaze</vt:lpstr>
      <vt:lpstr>Non verbal communication: 7)Haptics (touch)</vt:lpstr>
      <vt:lpstr>Non verbal communication: 8)Appearance (outlook)</vt:lpstr>
      <vt:lpstr>5 questions aimed at restorative justice</vt:lpstr>
      <vt:lpstr>Conferencing meeting</vt:lpstr>
      <vt:lpstr>Conferencing meeting – mediators sit in front of each other &amp; visually cover the field</vt:lpstr>
      <vt:lpstr>Conferencing meeting – mediators sit in front of each other &amp; visually cover the field</vt:lpstr>
      <vt:lpstr>Getting prepared for conferencing meeting</vt:lpstr>
      <vt:lpstr>Social network in conferencing meeting. Better few, but real supporters.  Some has many supports, some – none</vt:lpstr>
      <vt:lpstr>Getting prepared for conferencing meeting</vt:lpstr>
      <vt:lpstr>Structure of mediation. 1 - Past</vt:lpstr>
      <vt:lpstr>Structure of mediation. 2 - Present</vt:lpstr>
      <vt:lpstr>Structure of mediation. 3 - Future</vt:lpstr>
      <vt:lpstr>Speaking sequence and tips</vt:lpstr>
      <vt:lpstr>Secondary victimization</vt:lpstr>
      <vt:lpstr>4 stage recovery model</vt:lpstr>
      <vt:lpstr>4 stage recovery model</vt:lpstr>
      <vt:lpstr>Factors affecting recovery</vt:lpstr>
      <vt:lpstr>Secondary victimization</vt:lpstr>
      <vt:lpstr>Secondary victimization</vt:lpstr>
      <vt:lpstr>Final remarks</vt:lpstr>
      <vt:lpstr>How to speak in mediation?</vt:lpstr>
      <vt:lpstr>Perpetrator’s concerns</vt:lpstr>
      <vt:lpstr>Perpetrator’s parents’ concerns</vt:lpstr>
      <vt:lpstr>Concerns of professionals (police, teachers)</vt:lpstr>
      <vt:lpstr>Victim’s concerns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kristine</dc:creator>
  <cp:lastModifiedBy>Kristine Tihanova</cp:lastModifiedBy>
  <cp:revision>107</cp:revision>
  <cp:lastPrinted>2013-04-22T09:35:41Z</cp:lastPrinted>
  <dcterms:created xsi:type="dcterms:W3CDTF">2013-03-18T21:44:19Z</dcterms:created>
  <dcterms:modified xsi:type="dcterms:W3CDTF">2018-08-21T11:27:40Z</dcterms:modified>
</cp:coreProperties>
</file>