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9" r:id="rId5"/>
    <p:sldId id="270" r:id="rId6"/>
    <p:sldId id="271" r:id="rId7"/>
    <p:sldId id="259" r:id="rId8"/>
    <p:sldId id="264" r:id="rId9"/>
    <p:sldId id="265" r:id="rId10"/>
    <p:sldId id="267" r:id="rId11"/>
    <p:sldId id="268" r:id="rId12"/>
    <p:sldId id="272" r:id="rId13"/>
    <p:sldId id="273" r:id="rId14"/>
    <p:sldId id="258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0A88-7FC1-4E31-A4B3-3CF98D54D70A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72400-6DC3-4413-A73A-19F7445FAC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194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824A-B826-45F2-8849-ADD1AF43C88D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339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0261-3B84-45B6-8194-B0BE8B4988FD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15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F0CF-4ED6-4B83-B294-08913796BDF4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478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1531917"/>
            <a:ext cx="105156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4639DB-5D6F-2A4D-89CC-743BD635C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38200" y="6459554"/>
            <a:ext cx="1204669" cy="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095-E39B-4924-A22A-ABA2101F73B4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F63C-1E3B-4431-8CEA-0880BB19B454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2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D553-BBEC-4662-9DD7-7BE821F5602F}" type="datetime1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23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08E9-9733-4B96-9446-0855662B1632}" type="datetime1">
              <a:rPr lang="lv-LV" smtClean="0"/>
              <a:t>18.02.2021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00B8-EB8C-4B8C-806A-85CC174A5704}" type="datetime1">
              <a:rPr lang="lv-LV" smtClean="0"/>
              <a:t>18.02.2021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807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0F8B-7FE7-4DAF-A75E-7EB4FC83CB10}" type="datetime1">
              <a:rPr lang="lv-LV" smtClean="0"/>
              <a:t>18.02.2021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00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4862-0D40-4621-B113-76C125787121}" type="datetime1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4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6632-40C5-4412-A784-85EE01C180E2}" type="datetime1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97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674-8B61-41CB-A321-5BE33634AC4C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02EC-6B04-4B96-8BEC-0F9CE3ACE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2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ispo.unige.it/node/115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5700"/>
            <a:ext cx="12192000" cy="205486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Konferences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norises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vieta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err="1">
                <a:solidFill>
                  <a:schemeClr val="bg1"/>
                </a:solidFill>
              </a:rPr>
              <a:t>Biznesa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augstskola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Turība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Latvija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r>
              <a:rPr lang="en-US" b="1" dirty="0">
                <a:solidFill>
                  <a:schemeClr val="bg1"/>
                </a:solidFill>
              </a:rPr>
              <a:t>2021. </a:t>
            </a:r>
            <a:r>
              <a:rPr lang="en-US" b="1" dirty="0" err="1">
                <a:solidFill>
                  <a:schemeClr val="bg1"/>
                </a:solidFill>
              </a:rPr>
              <a:t>gada</a:t>
            </a:r>
            <a:r>
              <a:rPr lang="en-US" b="1" dirty="0">
                <a:solidFill>
                  <a:schemeClr val="bg1"/>
                </a:solidFill>
              </a:rPr>
              <a:t> 19. </a:t>
            </a:r>
            <a:r>
              <a:rPr lang="en-US" b="1" dirty="0" err="1">
                <a:solidFill>
                  <a:schemeClr val="bg1"/>
                </a:solidFill>
              </a:rPr>
              <a:t>februārī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202A9-B3CE-4756-8723-5E1CDB7E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BAB4-0BE9-45D7-841D-DF6506BDB69A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A8EC0-AE7A-4ED0-82A4-A5D047E2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339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DE001-ADD5-488D-8FF1-156CB16E8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2AD6-AEAE-4518-9F04-F1C9E983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19FF-3A34-4060-AC50-E68A6CE52E06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5C52C-4AB4-4D98-AA04-04470EFB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4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10-3BC0-4E83-B8FF-A2EBF8D5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Novērtējuma</a:t>
            </a:r>
            <a:r>
              <a:rPr lang="en-US" b="1" dirty="0"/>
              <a:t> </a:t>
            </a:r>
            <a:r>
              <a:rPr lang="en-US" b="1" dirty="0" err="1"/>
              <a:t>anketas</a:t>
            </a:r>
            <a:r>
              <a:rPr lang="en-US" b="1" dirty="0"/>
              <a:t> un </a:t>
            </a:r>
            <a:r>
              <a:rPr lang="en-US" b="1" dirty="0" err="1"/>
              <a:t>sertifikāti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C1A5-6CEB-427A-B431-43F9D7507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Laipni</a:t>
            </a:r>
            <a:r>
              <a:rPr lang="en-US" dirty="0"/>
              <a:t> </a:t>
            </a:r>
            <a:r>
              <a:rPr lang="en-US" dirty="0" err="1"/>
              <a:t>lūdzam</a:t>
            </a:r>
            <a:r>
              <a:rPr lang="en-US" dirty="0"/>
              <a:t> </a:t>
            </a:r>
            <a:r>
              <a:rPr lang="en-US" dirty="0" err="1"/>
              <a:t>aizpildīt</a:t>
            </a:r>
            <a:r>
              <a:rPr lang="en-US" dirty="0"/>
              <a:t> </a:t>
            </a:r>
            <a:r>
              <a:rPr lang="en-US" dirty="0" err="1"/>
              <a:t>novērtējuma</a:t>
            </a:r>
            <a:r>
              <a:rPr lang="en-US" dirty="0"/>
              <a:t> </a:t>
            </a:r>
            <a:r>
              <a:rPr lang="en-US" dirty="0" err="1"/>
              <a:t>anketas</a:t>
            </a:r>
            <a:r>
              <a:rPr lang="en-US" dirty="0"/>
              <a:t> – </a:t>
            </a:r>
            <a:r>
              <a:rPr lang="en-US" dirty="0" err="1"/>
              <a:t>tiks</a:t>
            </a:r>
            <a:r>
              <a:rPr lang="en-US" dirty="0"/>
              <a:t> </a:t>
            </a:r>
            <a:r>
              <a:rPr lang="en-US" dirty="0" err="1"/>
              <a:t>nosūtītas</a:t>
            </a:r>
            <a:r>
              <a:rPr lang="en-US" dirty="0"/>
              <a:t> e-</a:t>
            </a:r>
            <a:r>
              <a:rPr lang="en-US" dirty="0" err="1"/>
              <a:t>pastā</a:t>
            </a:r>
            <a:endParaRPr lang="en-US" dirty="0"/>
          </a:p>
          <a:p>
            <a:r>
              <a:rPr lang="en-US" dirty="0" err="1"/>
              <a:t>Sertifikāti</a:t>
            </a:r>
            <a:r>
              <a:rPr lang="en-US" dirty="0"/>
              <a:t> par </a:t>
            </a:r>
            <a:r>
              <a:rPr lang="en-US" dirty="0" err="1"/>
              <a:t>konferences</a:t>
            </a:r>
            <a:r>
              <a:rPr lang="en-US" dirty="0"/>
              <a:t> </a:t>
            </a:r>
            <a:r>
              <a:rPr lang="en-US" dirty="0" err="1"/>
              <a:t>apmeklējumu</a:t>
            </a:r>
            <a:r>
              <a:rPr lang="en-US" dirty="0"/>
              <a:t> – </a:t>
            </a:r>
            <a:r>
              <a:rPr lang="en-US" dirty="0" err="1"/>
              <a:t>tiks</a:t>
            </a:r>
            <a:r>
              <a:rPr lang="en-US" dirty="0"/>
              <a:t> </a:t>
            </a:r>
            <a:r>
              <a:rPr lang="en-US" dirty="0" err="1"/>
              <a:t>nosūtīti</a:t>
            </a:r>
            <a:r>
              <a:rPr lang="en-US" dirty="0"/>
              <a:t> e-</a:t>
            </a:r>
            <a:r>
              <a:rPr lang="en-US" dirty="0" err="1"/>
              <a:t>pastā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2BB6-8695-4205-B1EF-0BB30437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6D4-39FA-4007-89A7-0135386F02F2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97BB0-76ED-427C-B6B6-EBA8B010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352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10-3BC0-4E83-B8FF-A2EBF8D5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Pateicība</a:t>
            </a:r>
            <a:r>
              <a:rPr lang="en-US" b="1" dirty="0"/>
              <a:t> par </a:t>
            </a:r>
            <a:r>
              <a:rPr lang="en-US" b="1" dirty="0" err="1"/>
              <a:t>konferences</a:t>
            </a:r>
            <a:r>
              <a:rPr lang="en-US" b="1" dirty="0"/>
              <a:t> </a:t>
            </a:r>
            <a:r>
              <a:rPr lang="en-US" b="1" dirty="0" err="1"/>
              <a:t>veidošanu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C1A5-6CEB-427A-B431-43F9D7507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Lektoriem</a:t>
            </a:r>
            <a:r>
              <a:rPr lang="en-US" dirty="0"/>
              <a:t>: </a:t>
            </a:r>
          </a:p>
          <a:p>
            <a:r>
              <a:rPr lang="en-US" dirty="0" err="1"/>
              <a:t>sertificētai</a:t>
            </a:r>
            <a:r>
              <a:rPr lang="en-US" dirty="0"/>
              <a:t> </a:t>
            </a:r>
            <a:r>
              <a:rPr lang="en-US" dirty="0" err="1"/>
              <a:t>mediatorei</a:t>
            </a:r>
            <a:r>
              <a:rPr lang="en-US" dirty="0"/>
              <a:t> un </a:t>
            </a:r>
            <a:r>
              <a:rPr lang="en-US" dirty="0" err="1"/>
              <a:t>psiholoģei</a:t>
            </a:r>
            <a:r>
              <a:rPr lang="en-US" dirty="0"/>
              <a:t> </a:t>
            </a:r>
            <a:r>
              <a:rPr lang="en-US" dirty="0" err="1"/>
              <a:t>Leldei</a:t>
            </a:r>
            <a:r>
              <a:rPr lang="en-US" dirty="0"/>
              <a:t> </a:t>
            </a:r>
            <a:r>
              <a:rPr lang="en-US" dirty="0" err="1"/>
              <a:t>Kāpiņai</a:t>
            </a:r>
            <a:endParaRPr lang="en-US" dirty="0"/>
          </a:p>
          <a:p>
            <a:r>
              <a:rPr lang="en-US" dirty="0" err="1"/>
              <a:t>Rīgas</a:t>
            </a:r>
            <a:r>
              <a:rPr lang="en-US" dirty="0"/>
              <a:t> </a:t>
            </a:r>
            <a:r>
              <a:rPr lang="en-US" dirty="0" err="1"/>
              <a:t>bāriņtiesas</a:t>
            </a:r>
            <a:r>
              <a:rPr lang="en-US" dirty="0"/>
              <a:t> </a:t>
            </a:r>
            <a:r>
              <a:rPr lang="en-US" dirty="0" err="1"/>
              <a:t>Ģimenes</a:t>
            </a:r>
            <a:r>
              <a:rPr lang="en-US" dirty="0"/>
              <a:t> </a:t>
            </a:r>
            <a:r>
              <a:rPr lang="en-US" dirty="0" err="1"/>
              <a:t>domstarpību</a:t>
            </a:r>
            <a:r>
              <a:rPr lang="en-US" dirty="0"/>
              <a:t> </a:t>
            </a:r>
            <a:r>
              <a:rPr lang="en-US" dirty="0" err="1"/>
              <a:t>lietu</a:t>
            </a:r>
            <a:r>
              <a:rPr lang="en-US" dirty="0"/>
              <a:t> </a:t>
            </a:r>
            <a:r>
              <a:rPr lang="en-US" dirty="0" err="1"/>
              <a:t>nodaļas</a:t>
            </a:r>
            <a:r>
              <a:rPr lang="en-US" dirty="0"/>
              <a:t> </a:t>
            </a:r>
            <a:r>
              <a:rPr lang="en-US" dirty="0" err="1"/>
              <a:t>vadītājai</a:t>
            </a:r>
            <a:r>
              <a:rPr lang="en-US" dirty="0"/>
              <a:t> un </a:t>
            </a:r>
            <a:r>
              <a:rPr lang="en-US" dirty="0" err="1"/>
              <a:t>psiholoģei</a:t>
            </a:r>
            <a:r>
              <a:rPr lang="en-US" dirty="0"/>
              <a:t> </a:t>
            </a:r>
            <a:r>
              <a:rPr lang="en-US" dirty="0" err="1"/>
              <a:t>Ivetai</a:t>
            </a:r>
            <a:r>
              <a:rPr lang="en-US" dirty="0"/>
              <a:t> </a:t>
            </a:r>
            <a:r>
              <a:rPr lang="en-US" dirty="0" err="1"/>
              <a:t>Lielmanei</a:t>
            </a:r>
            <a:endParaRPr lang="en-US" dirty="0"/>
          </a:p>
          <a:p>
            <a:r>
              <a:rPr lang="en-US" dirty="0" err="1"/>
              <a:t>zvērinātam</a:t>
            </a:r>
            <a:r>
              <a:rPr lang="en-US" dirty="0"/>
              <a:t> </a:t>
            </a:r>
            <a:r>
              <a:rPr lang="en-US" dirty="0" err="1"/>
              <a:t>advokātam</a:t>
            </a:r>
            <a:r>
              <a:rPr lang="en-US" dirty="0"/>
              <a:t> </a:t>
            </a:r>
            <a:r>
              <a:rPr lang="en-US" dirty="0" err="1"/>
              <a:t>Mārim</a:t>
            </a:r>
            <a:r>
              <a:rPr lang="en-US" dirty="0"/>
              <a:t> </a:t>
            </a:r>
            <a:r>
              <a:rPr lang="en-US" dirty="0" err="1"/>
              <a:t>Vainovskim</a:t>
            </a:r>
            <a:endParaRPr lang="en-US" dirty="0"/>
          </a:p>
          <a:p>
            <a:r>
              <a:rPr lang="en-US" dirty="0" err="1"/>
              <a:t>profesorei</a:t>
            </a:r>
            <a:r>
              <a:rPr lang="en-US" dirty="0"/>
              <a:t> </a:t>
            </a:r>
            <a:r>
              <a:rPr lang="en-US" dirty="0" err="1"/>
              <a:t>Frančeskai</a:t>
            </a:r>
            <a:r>
              <a:rPr lang="en-US" dirty="0"/>
              <a:t> </a:t>
            </a:r>
            <a:r>
              <a:rPr lang="en-US" dirty="0" err="1"/>
              <a:t>Maoli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Biznesa</a:t>
            </a:r>
            <a:r>
              <a:rPr lang="en-US" dirty="0"/>
              <a:t> </a:t>
            </a:r>
            <a:r>
              <a:rPr lang="en-US" dirty="0" err="1"/>
              <a:t>augstkolas</a:t>
            </a:r>
            <a:r>
              <a:rPr lang="en-US" dirty="0"/>
              <a:t> </a:t>
            </a:r>
            <a:r>
              <a:rPr lang="en-US" dirty="0" err="1"/>
              <a:t>Turība</a:t>
            </a:r>
            <a:r>
              <a:rPr lang="en-US" dirty="0"/>
              <a:t> </a:t>
            </a:r>
            <a:r>
              <a:rPr lang="en-US" dirty="0" err="1"/>
              <a:t>pārstāvjiem</a:t>
            </a:r>
            <a:r>
              <a:rPr lang="en-US" dirty="0"/>
              <a:t>:</a:t>
            </a:r>
          </a:p>
          <a:p>
            <a:r>
              <a:rPr lang="en-US" dirty="0" err="1"/>
              <a:t>Juridiskās</a:t>
            </a:r>
            <a:r>
              <a:rPr lang="en-US" dirty="0"/>
              <a:t> </a:t>
            </a:r>
            <a:r>
              <a:rPr lang="en-US" dirty="0" err="1"/>
              <a:t>fakultātes</a:t>
            </a:r>
            <a:r>
              <a:rPr lang="en-US" dirty="0"/>
              <a:t> </a:t>
            </a:r>
            <a:r>
              <a:rPr lang="en-US" dirty="0" err="1"/>
              <a:t>prodekānei</a:t>
            </a:r>
            <a:r>
              <a:rPr lang="en-US" dirty="0"/>
              <a:t> </a:t>
            </a:r>
            <a:r>
              <a:rPr lang="en-US" dirty="0" err="1"/>
              <a:t>Ivitai</a:t>
            </a:r>
            <a:r>
              <a:rPr lang="en-US" dirty="0"/>
              <a:t> </a:t>
            </a:r>
            <a:r>
              <a:rPr lang="en-US" dirty="0" err="1"/>
              <a:t>Kīsnicai</a:t>
            </a:r>
            <a:endParaRPr lang="en-US" dirty="0"/>
          </a:p>
          <a:p>
            <a:r>
              <a:rPr lang="en-US" dirty="0" err="1"/>
              <a:t>Starptautiskās</a:t>
            </a:r>
            <a:r>
              <a:rPr lang="en-US" dirty="0"/>
              <a:t> </a:t>
            </a:r>
            <a:r>
              <a:rPr lang="en-US" dirty="0" err="1"/>
              <a:t>sadarbības</a:t>
            </a:r>
            <a:r>
              <a:rPr lang="en-US" dirty="0"/>
              <a:t> </a:t>
            </a:r>
            <a:r>
              <a:rPr lang="en-US" dirty="0" err="1"/>
              <a:t>nodaļas</a:t>
            </a:r>
            <a:r>
              <a:rPr lang="en-US" dirty="0"/>
              <a:t> </a:t>
            </a:r>
            <a:r>
              <a:rPr lang="en-US" dirty="0" err="1"/>
              <a:t>vadītāja</a:t>
            </a:r>
            <a:r>
              <a:rPr lang="en-US" dirty="0"/>
              <a:t> </a:t>
            </a:r>
            <a:r>
              <a:rPr lang="en-US" dirty="0" err="1"/>
              <a:t>vietniecei</a:t>
            </a:r>
            <a:r>
              <a:rPr lang="en-US" dirty="0"/>
              <a:t> </a:t>
            </a:r>
            <a:r>
              <a:rPr lang="en-US" dirty="0" err="1"/>
              <a:t>Kristīnei</a:t>
            </a:r>
            <a:r>
              <a:rPr lang="en-US" dirty="0"/>
              <a:t> </a:t>
            </a:r>
            <a:r>
              <a:rPr lang="en-US" dirty="0" err="1"/>
              <a:t>Tihanovai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2BB6-8695-4205-B1EF-0BB30437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6D4-39FA-4007-89A7-0135386F02F2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97BB0-76ED-427C-B6B6-EBA8B010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368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ECCE-968A-4A87-875E-95D5A635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Patīkamu</a:t>
            </a:r>
            <a:r>
              <a:rPr lang="en-US" b="1" dirty="0"/>
              <a:t> </a:t>
            </a:r>
            <a:r>
              <a:rPr lang="en-US" b="1" dirty="0" err="1"/>
              <a:t>klausīšanos</a:t>
            </a:r>
            <a:r>
              <a:rPr lang="en-US" b="1" dirty="0"/>
              <a:t> un </a:t>
            </a:r>
            <a:r>
              <a:rPr lang="en-US" b="1" dirty="0" err="1"/>
              <a:t>lai</a:t>
            </a:r>
            <a:r>
              <a:rPr lang="en-US" b="1" dirty="0"/>
              <a:t> </a:t>
            </a:r>
            <a:r>
              <a:rPr lang="en-US" b="1" dirty="0" err="1"/>
              <a:t>izdodas</a:t>
            </a:r>
            <a:r>
              <a:rPr lang="en-US" b="1" dirty="0"/>
              <a:t> </a:t>
            </a:r>
            <a:r>
              <a:rPr lang="en-US" b="1" dirty="0" err="1"/>
              <a:t>iemācīties</a:t>
            </a:r>
            <a:r>
              <a:rPr lang="en-US" b="1" dirty="0"/>
              <a:t> ko </a:t>
            </a:r>
            <a:r>
              <a:rPr lang="en-US" b="1" dirty="0" err="1"/>
              <a:t>jaunu</a:t>
            </a:r>
            <a:r>
              <a:rPr lang="en-US" b="1" dirty="0"/>
              <a:t>!</a:t>
            </a:r>
            <a:endParaRPr lang="lv-LV" b="1" dirty="0"/>
          </a:p>
        </p:txBody>
      </p:sp>
      <p:pic>
        <p:nvPicPr>
          <p:cNvPr id="7" name="Content Placeholder 6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8114B1E-F097-4411-9DF8-B465C4878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6" y="1727319"/>
            <a:ext cx="9184798" cy="45923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30FF-685C-4D46-B9CA-655F1784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095-E39B-4924-A22A-ABA2101F73B4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5BF13-8A49-4D52-8DFE-76C64B36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755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F3D1F5-AD70-BE43-9175-A167253EB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01" y="1243857"/>
            <a:ext cx="1886178" cy="11317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5" y="2375564"/>
            <a:ext cx="4732630" cy="11086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82243" y="4450030"/>
            <a:ext cx="9486161" cy="11869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b="1" i="1" dirty="0"/>
              <a:t>Disclaimer excluding Commission responsibility -  This local exchange conference was funded by the European Union’s Justice </a:t>
            </a:r>
            <a:r>
              <a:rPr lang="en-US" sz="1600" b="1" i="1" dirty="0" err="1"/>
              <a:t>Programme</a:t>
            </a:r>
            <a:r>
              <a:rPr lang="en-US" sz="1600" b="1" i="1" dirty="0"/>
              <a:t> 2014-2020. The content of the </a:t>
            </a:r>
            <a:r>
              <a:rPr lang="en-US" sz="1600" b="1" i="1" dirty="0" err="1"/>
              <a:t>MiRI</a:t>
            </a:r>
            <a:r>
              <a:rPr lang="en-US" sz="1600" b="1" i="1" dirty="0"/>
              <a:t> project (JUST-JCOO-AG-2018-831608) and its deliverables, amongst which this presentation, represents the views of the author only and is his/her sole responsibility. The European Commission does not accept any responsibility for use that may be made of the information it contains.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64867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Laipni</a:t>
            </a:r>
            <a:r>
              <a:rPr lang="en-US" b="1" dirty="0"/>
              <a:t> </a:t>
            </a:r>
            <a:r>
              <a:rPr lang="en-US" b="1" dirty="0" err="1"/>
              <a:t>lūgti</a:t>
            </a:r>
            <a:r>
              <a:rPr lang="en-US" b="1" dirty="0"/>
              <a:t> </a:t>
            </a:r>
            <a:r>
              <a:rPr lang="en-US" b="1" dirty="0" err="1"/>
              <a:t>konferencē</a:t>
            </a:r>
            <a:r>
              <a:rPr lang="en-US" b="1" dirty="0"/>
              <a:t>!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sz="3200" dirty="0"/>
          </a:p>
          <a:p>
            <a:r>
              <a:rPr lang="en-US" sz="3200" dirty="0" err="1"/>
              <a:t>Eiropas</a:t>
            </a:r>
            <a:r>
              <a:rPr lang="en-US" sz="3200" dirty="0"/>
              <a:t> </a:t>
            </a:r>
            <a:r>
              <a:rPr lang="en-US" sz="3200" dirty="0" err="1"/>
              <a:t>Savienības</a:t>
            </a:r>
            <a:r>
              <a:rPr lang="en-US" sz="3200" dirty="0"/>
              <a:t> Justice </a:t>
            </a:r>
            <a:r>
              <a:rPr lang="en-US" sz="3200" dirty="0" err="1"/>
              <a:t>programmas</a:t>
            </a:r>
            <a:r>
              <a:rPr lang="en-US" sz="3200" dirty="0"/>
              <a:t> </a:t>
            </a:r>
            <a:r>
              <a:rPr lang="en-US" sz="3200" dirty="0" err="1"/>
              <a:t>projekts</a:t>
            </a:r>
            <a:endParaRPr lang="en-US" sz="3200" dirty="0"/>
          </a:p>
          <a:p>
            <a:r>
              <a:rPr lang="en-US" sz="3200" dirty="0" err="1"/>
              <a:t>MiRI</a:t>
            </a:r>
            <a:r>
              <a:rPr lang="en-US" sz="3200" dirty="0"/>
              <a:t> – Minor’s Right to Information in EU Civil Actions</a:t>
            </a:r>
          </a:p>
          <a:p>
            <a:r>
              <a:rPr lang="en-US" sz="3200" dirty="0" err="1"/>
              <a:t>Konferences</a:t>
            </a:r>
            <a:r>
              <a:rPr lang="en-US" sz="3200" dirty="0"/>
              <a:t> forma: Zoom </a:t>
            </a:r>
            <a:r>
              <a:rPr lang="en-US" sz="3200" dirty="0" err="1"/>
              <a:t>vebinārs</a:t>
            </a:r>
            <a:endParaRPr lang="en-US" sz="3200" dirty="0"/>
          </a:p>
          <a:p>
            <a:r>
              <a:rPr lang="en-US" sz="3200" dirty="0" err="1"/>
              <a:t>Darba</a:t>
            </a:r>
            <a:r>
              <a:rPr lang="en-US" sz="3200" dirty="0"/>
              <a:t> </a:t>
            </a:r>
            <a:r>
              <a:rPr lang="en-US" sz="3200" dirty="0" err="1"/>
              <a:t>valoda</a:t>
            </a:r>
            <a:r>
              <a:rPr lang="en-US" sz="3200" dirty="0"/>
              <a:t>: </a:t>
            </a:r>
            <a:r>
              <a:rPr lang="en-US" sz="3200" dirty="0" err="1"/>
              <a:t>latviešu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Itāļu</a:t>
            </a:r>
            <a:r>
              <a:rPr lang="en-US" sz="3200" dirty="0"/>
              <a:t> </a:t>
            </a:r>
            <a:r>
              <a:rPr lang="en-US" sz="3200" dirty="0" err="1"/>
              <a:t>profesores</a:t>
            </a:r>
            <a:r>
              <a:rPr lang="en-US" sz="3200" dirty="0"/>
              <a:t> </a:t>
            </a:r>
            <a:r>
              <a:rPr lang="en-US" sz="3200" dirty="0" err="1"/>
              <a:t>lekcija</a:t>
            </a:r>
            <a:r>
              <a:rPr lang="en-US" sz="3200" dirty="0"/>
              <a:t> </a:t>
            </a:r>
            <a:r>
              <a:rPr lang="en-US" sz="3200" dirty="0" err="1"/>
              <a:t>angļu</a:t>
            </a:r>
            <a:r>
              <a:rPr lang="en-US" sz="3200" dirty="0"/>
              <a:t> </a:t>
            </a:r>
            <a:r>
              <a:rPr lang="en-US" sz="3200" dirty="0" err="1"/>
              <a:t>valodā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</a:t>
            </a:r>
            <a:r>
              <a:rPr lang="en-US" sz="3200" dirty="0" err="1"/>
              <a:t>kopsavilkumu</a:t>
            </a:r>
            <a:r>
              <a:rPr lang="en-US" sz="3200" dirty="0"/>
              <a:t> </a:t>
            </a:r>
            <a:r>
              <a:rPr lang="en-US" sz="3200" dirty="0" err="1"/>
              <a:t>latviski</a:t>
            </a:r>
            <a:endParaRPr lang="en-US" sz="3200" dirty="0"/>
          </a:p>
          <a:p>
            <a:r>
              <a:rPr lang="en-US" sz="3200" dirty="0" err="1"/>
              <a:t>Jautājumu</a:t>
            </a:r>
            <a:r>
              <a:rPr lang="en-US" sz="3200" dirty="0"/>
              <a:t> </a:t>
            </a:r>
            <a:r>
              <a:rPr lang="en-US" sz="3200" dirty="0" err="1"/>
              <a:t>uzdošana</a:t>
            </a:r>
            <a:r>
              <a:rPr lang="en-US" sz="3200" dirty="0"/>
              <a:t> – </a:t>
            </a:r>
            <a:r>
              <a:rPr lang="en-US" sz="3200" dirty="0" err="1"/>
              <a:t>rakstiski</a:t>
            </a:r>
            <a:r>
              <a:rPr lang="en-US" sz="3200" dirty="0"/>
              <a:t> </a:t>
            </a:r>
            <a:r>
              <a:rPr lang="en-US" sz="3200" dirty="0" err="1"/>
              <a:t>sadaļā</a:t>
            </a:r>
            <a:r>
              <a:rPr lang="en-US" sz="3200" dirty="0"/>
              <a:t> “Q&amp;A”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7F56A-D4EA-449B-974D-0569246F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9D93-401A-4F67-BF81-40FA45D6C806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C94D5-4BBA-4350-9558-AF63A907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930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10-3BC0-4E83-B8FF-A2EBF8D5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Projekts</a:t>
            </a:r>
            <a:r>
              <a:rPr lang="en-US" b="1" dirty="0"/>
              <a:t> </a:t>
            </a:r>
            <a:r>
              <a:rPr lang="en-US" b="1" dirty="0" err="1"/>
              <a:t>MiRI</a:t>
            </a:r>
            <a:r>
              <a:rPr lang="en-US" b="1" dirty="0"/>
              <a:t>. </a:t>
            </a:r>
            <a:r>
              <a:rPr lang="en-US" b="1" dirty="0" err="1"/>
              <a:t>Projekta</a:t>
            </a:r>
            <a:r>
              <a:rPr lang="en-US" b="1" dirty="0"/>
              <a:t> </a:t>
            </a:r>
            <a:r>
              <a:rPr lang="en-US" b="1" dirty="0" err="1"/>
              <a:t>partneri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C1A5-6CEB-427A-B431-43F9D7507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Dženovas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r>
              <a:rPr lang="en-US" dirty="0"/>
              <a:t> (</a:t>
            </a:r>
            <a:r>
              <a:rPr lang="en-US" dirty="0" err="1"/>
              <a:t>Itālija</a:t>
            </a:r>
            <a:r>
              <a:rPr lang="en-US" dirty="0"/>
              <a:t>)</a:t>
            </a:r>
          </a:p>
          <a:p>
            <a:r>
              <a:rPr lang="en-US" dirty="0" err="1"/>
              <a:t>Biznesa</a:t>
            </a:r>
            <a:r>
              <a:rPr lang="en-US" dirty="0"/>
              <a:t> </a:t>
            </a:r>
            <a:r>
              <a:rPr lang="en-US" dirty="0" err="1"/>
              <a:t>augstskola</a:t>
            </a:r>
            <a:r>
              <a:rPr lang="en-US" dirty="0"/>
              <a:t> </a:t>
            </a:r>
            <a:r>
              <a:rPr lang="en-US" dirty="0" err="1"/>
              <a:t>Turība</a:t>
            </a:r>
            <a:r>
              <a:rPr lang="en-US" dirty="0"/>
              <a:t> (</a:t>
            </a:r>
            <a:r>
              <a:rPr lang="en-US" dirty="0" err="1"/>
              <a:t>Latvija</a:t>
            </a:r>
            <a:r>
              <a:rPr lang="en-US" dirty="0"/>
              <a:t>)</a:t>
            </a:r>
          </a:p>
          <a:p>
            <a:r>
              <a:rPr lang="en-US" dirty="0" err="1"/>
              <a:t>Valensijas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r>
              <a:rPr lang="en-US" dirty="0"/>
              <a:t> (</a:t>
            </a:r>
            <a:r>
              <a:rPr lang="en-US" dirty="0" err="1"/>
              <a:t>Spānija</a:t>
            </a:r>
            <a:r>
              <a:rPr lang="en-US" dirty="0"/>
              <a:t>)</a:t>
            </a:r>
          </a:p>
          <a:p>
            <a:r>
              <a:rPr lang="en-US" dirty="0" err="1"/>
              <a:t>Starptautisko</a:t>
            </a:r>
            <a:r>
              <a:rPr lang="en-US" dirty="0"/>
              <a:t> </a:t>
            </a:r>
            <a:r>
              <a:rPr lang="en-US" dirty="0" err="1"/>
              <a:t>privāttiesību</a:t>
            </a:r>
            <a:r>
              <a:rPr lang="en-US" dirty="0"/>
              <a:t> </a:t>
            </a:r>
            <a:r>
              <a:rPr lang="en-US" dirty="0" err="1"/>
              <a:t>institūts</a:t>
            </a:r>
            <a:r>
              <a:rPr lang="en-US" dirty="0"/>
              <a:t> </a:t>
            </a:r>
            <a:r>
              <a:rPr lang="en-US" dirty="0" err="1"/>
              <a:t>Sofijā</a:t>
            </a:r>
            <a:r>
              <a:rPr lang="en-US" dirty="0"/>
              <a:t> (</a:t>
            </a:r>
            <a:r>
              <a:rPr lang="en-US" dirty="0" err="1"/>
              <a:t>Bulgārija</a:t>
            </a:r>
            <a:r>
              <a:rPr lang="en-US" dirty="0"/>
              <a:t>)</a:t>
            </a:r>
          </a:p>
          <a:p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starptautiskās</a:t>
            </a:r>
            <a:r>
              <a:rPr lang="en-US" dirty="0"/>
              <a:t> </a:t>
            </a:r>
            <a:r>
              <a:rPr lang="en-US" dirty="0" err="1"/>
              <a:t>aizsardzības</a:t>
            </a:r>
            <a:r>
              <a:rPr lang="en-US" dirty="0"/>
              <a:t> </a:t>
            </a:r>
            <a:r>
              <a:rPr lang="en-US" dirty="0" err="1"/>
              <a:t>institūts</a:t>
            </a:r>
            <a:r>
              <a:rPr lang="en-US" dirty="0"/>
              <a:t> (</a:t>
            </a:r>
            <a:r>
              <a:rPr lang="en-US" dirty="0" err="1"/>
              <a:t>Itālija</a:t>
            </a:r>
            <a:r>
              <a:rPr lang="en-US" dirty="0"/>
              <a:t>)</a:t>
            </a:r>
          </a:p>
          <a:p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ģimenes</a:t>
            </a:r>
            <a:r>
              <a:rPr lang="en-US" dirty="0"/>
              <a:t> un </a:t>
            </a:r>
            <a:r>
              <a:rPr lang="en-US" dirty="0" err="1"/>
              <a:t>mantojuma</a:t>
            </a:r>
            <a:r>
              <a:rPr lang="en-US" dirty="0"/>
              <a:t> </a:t>
            </a:r>
            <a:r>
              <a:rPr lang="en-US" dirty="0" err="1"/>
              <a:t>tiesību</a:t>
            </a:r>
            <a:r>
              <a:rPr lang="en-US" dirty="0"/>
              <a:t> </a:t>
            </a:r>
            <a:r>
              <a:rPr lang="en-US" dirty="0" err="1"/>
              <a:t>asociācija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AEF8-854D-4B42-9560-5CDCFD2B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1C5-4D79-4E3D-9B5E-89108712EB91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00A54-0EDC-4B3E-8C55-152FC674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59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2D4D4-5BC0-4F58-B009-CF1A332BA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6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193F6-D7BD-44D1-8E29-1CD863E1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E7D4-BF12-44FB-9BC7-3F9F8FF9897E}" type="datetime1">
              <a:rPr lang="lv-LV" smtClean="0"/>
              <a:t>18.02.2021</a:t>
            </a:fld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7CBA3-B038-47BB-9C79-52C85BE3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7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7D709-7798-44C4-ABCA-E50483EDB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4" r="-1" b="1230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BEDFF-FBB5-4F93-9E27-3CC46CB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E47-5219-480F-A490-57DB9CBFFC8B}" type="datetime1">
              <a:rPr lang="lv-LV" smtClean="0"/>
              <a:t>18.02.2021</a:t>
            </a:fld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8F258-9D68-4BDF-94A1-B8FFA08A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216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E7849-DF96-4538-AC94-823F3CCE0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9" r="-1" b="1941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10D6E-0A8D-4BA5-8416-50F3A386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DBEF-E7C8-494D-8F4D-88D060186AA4}" type="datetime1">
              <a:rPr lang="lv-LV" smtClean="0"/>
              <a:t>18.02.2021</a:t>
            </a:fld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D955-D932-4160-A24F-452D0B4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954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Konferences</a:t>
            </a:r>
            <a:r>
              <a:rPr lang="en-US" b="1" dirty="0"/>
              <a:t> </a:t>
            </a:r>
            <a:r>
              <a:rPr lang="en-US" b="1" dirty="0" err="1"/>
              <a:t>programma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I </a:t>
            </a:r>
            <a:r>
              <a:rPr lang="en-US" sz="3200" dirty="0" err="1"/>
              <a:t>daļā</a:t>
            </a:r>
            <a:r>
              <a:rPr lang="en-US" sz="3200" dirty="0"/>
              <a:t> – </a:t>
            </a:r>
            <a:r>
              <a:rPr lang="en-US" sz="3200" dirty="0" err="1"/>
              <a:t>piecas</a:t>
            </a:r>
            <a:r>
              <a:rPr lang="en-US" sz="3200" dirty="0"/>
              <a:t> </a:t>
            </a:r>
            <a:r>
              <a:rPr lang="en-US" sz="3200" dirty="0" err="1"/>
              <a:t>prezentācijas</a:t>
            </a:r>
            <a:r>
              <a:rPr lang="en-US" sz="3200" dirty="0"/>
              <a:t> un </a:t>
            </a:r>
            <a:r>
              <a:rPr lang="en-US" sz="3200" dirty="0" err="1"/>
              <a:t>jautājumi</a:t>
            </a:r>
            <a:r>
              <a:rPr lang="en-US" sz="3200" dirty="0"/>
              <a:t> </a:t>
            </a:r>
            <a:r>
              <a:rPr lang="en-US" sz="3200" dirty="0" err="1"/>
              <a:t>lektoriem</a:t>
            </a:r>
            <a:endParaRPr lang="en-US" sz="3200" dirty="0"/>
          </a:p>
          <a:p>
            <a:pPr algn="just"/>
            <a:r>
              <a:rPr lang="en-US" sz="3200" dirty="0"/>
              <a:t>II </a:t>
            </a:r>
            <a:r>
              <a:rPr lang="en-US" sz="3200" dirty="0" err="1"/>
              <a:t>daļā</a:t>
            </a:r>
            <a:r>
              <a:rPr lang="en-US" sz="3200" dirty="0"/>
              <a:t> – </a:t>
            </a:r>
            <a:r>
              <a:rPr lang="en-US" sz="3200" dirty="0" err="1"/>
              <a:t>diskusija</a:t>
            </a:r>
            <a:r>
              <a:rPr lang="en-US" sz="3200" dirty="0"/>
              <a:t> un </a:t>
            </a:r>
            <a:r>
              <a:rPr lang="en-US" sz="3200" dirty="0" err="1"/>
              <a:t>jautājumi</a:t>
            </a:r>
            <a:r>
              <a:rPr lang="en-US" sz="3200" dirty="0"/>
              <a:t> </a:t>
            </a:r>
            <a:r>
              <a:rPr lang="en-US" sz="3200" dirty="0" err="1"/>
              <a:t>lektoriem</a:t>
            </a:r>
            <a:endParaRPr lang="en-US" sz="3200" dirty="0"/>
          </a:p>
          <a:p>
            <a:pPr algn="just"/>
            <a:r>
              <a:rPr lang="en-US" sz="3200" dirty="0" err="1"/>
              <a:t>Konferences</a:t>
            </a:r>
            <a:r>
              <a:rPr lang="en-US" sz="3200" dirty="0"/>
              <a:t> </a:t>
            </a:r>
            <a:r>
              <a:rPr lang="en-US" sz="3200" dirty="0" err="1"/>
              <a:t>norises</a:t>
            </a:r>
            <a:r>
              <a:rPr lang="en-US" sz="3200" dirty="0"/>
              <a:t> </a:t>
            </a:r>
            <a:r>
              <a:rPr lang="en-US" sz="3200" dirty="0" err="1"/>
              <a:t>laiks</a:t>
            </a:r>
            <a:r>
              <a:rPr lang="en-US" sz="3200" dirty="0"/>
              <a:t> no 10.00 – 13.00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F5CF-5AEA-4E9E-BF55-7AE180F8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51A-5DBD-4AE5-AA21-CA9C1C3DD3DC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27957-3FB4-4634-9A38-2630CDFF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209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Konferences</a:t>
            </a:r>
            <a:r>
              <a:rPr lang="en-US" b="1" dirty="0"/>
              <a:t> </a:t>
            </a:r>
            <a:r>
              <a:rPr lang="en-US" b="1" dirty="0" err="1"/>
              <a:t>klausītāji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lv-LV" sz="2000" dirty="0"/>
              <a:t>300 klausītāji</a:t>
            </a:r>
          </a:p>
          <a:p>
            <a:pPr algn="just"/>
            <a:r>
              <a:rPr lang="lv-LV" sz="2000" dirty="0"/>
              <a:t>44,8% (130) - zvērināti advokāti</a:t>
            </a:r>
          </a:p>
          <a:p>
            <a:pPr algn="just"/>
            <a:r>
              <a:rPr lang="lv-LV" sz="2000" dirty="0"/>
              <a:t>8,6% (25) – juristi</a:t>
            </a:r>
          </a:p>
          <a:p>
            <a:pPr algn="just"/>
            <a:r>
              <a:rPr lang="lv-LV" sz="2000" dirty="0"/>
              <a:t>8,2% (24) – tiesnešu palīgi</a:t>
            </a:r>
          </a:p>
          <a:p>
            <a:pPr algn="just"/>
            <a:r>
              <a:rPr lang="lv-LV" sz="2000" dirty="0"/>
              <a:t>6,9% (20) – zvērināti tiesu izpildītāji</a:t>
            </a:r>
          </a:p>
          <a:p>
            <a:pPr algn="just"/>
            <a:r>
              <a:rPr lang="lv-LV" sz="2000" dirty="0"/>
              <a:t>5,2% (15) - mediatori</a:t>
            </a:r>
          </a:p>
          <a:p>
            <a:pPr algn="just"/>
            <a:r>
              <a:rPr lang="lv-LV" sz="2000" dirty="0"/>
              <a:t>4,1% (12) – tiesneši</a:t>
            </a:r>
          </a:p>
          <a:p>
            <a:pPr algn="just"/>
            <a:r>
              <a:rPr lang="lv-LV" sz="2000" dirty="0"/>
              <a:t>4,1% (12) – bāriņtiesu darbinieki</a:t>
            </a:r>
          </a:p>
          <a:p>
            <a:pPr algn="just"/>
            <a:r>
              <a:rPr lang="lv-LV" sz="2000" dirty="0"/>
              <a:t>1,7% (5) – psihologi</a:t>
            </a:r>
          </a:p>
          <a:p>
            <a:pPr algn="just"/>
            <a:r>
              <a:rPr lang="lv-LV" sz="2000" dirty="0"/>
              <a:t>1,4% (4) – sociālie darbinieki</a:t>
            </a:r>
          </a:p>
          <a:p>
            <a:pPr algn="just"/>
            <a:r>
              <a:rPr lang="lv-LV" sz="2000" dirty="0"/>
              <a:t>Tiesas sēžu sekretāri, student</a:t>
            </a:r>
            <a:r>
              <a:rPr lang="en-US" sz="2000" dirty="0" err="1"/>
              <a:t>i</a:t>
            </a:r>
            <a:r>
              <a:rPr lang="lv-LV" sz="2000" dirty="0"/>
              <a:t>, augstskolu pasniedzēji, sabidrisko attiecību speciālisti, sociālie darbinieki, prokurori, u.c.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6759-FC12-40CD-8B43-A2895689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137-099E-461B-B7A5-C2E9D1CEE3F2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6C2DB-9E6E-4761-A0E1-41C1C087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046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Konferences</a:t>
            </a:r>
            <a:r>
              <a:rPr lang="en-US" b="1" dirty="0"/>
              <a:t> </a:t>
            </a:r>
            <a:r>
              <a:rPr lang="en-US" b="1" dirty="0" err="1"/>
              <a:t>materiāli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/>
              <a:t>Projekta</a:t>
            </a:r>
            <a:r>
              <a:rPr lang="en-US" sz="3200" dirty="0"/>
              <a:t> </a:t>
            </a:r>
            <a:r>
              <a:rPr lang="en-US" sz="3200" dirty="0" err="1"/>
              <a:t>partneru</a:t>
            </a:r>
            <a:r>
              <a:rPr lang="en-US" sz="3200" dirty="0"/>
              <a:t> </a:t>
            </a:r>
            <a:r>
              <a:rPr lang="en-US" sz="3200" dirty="0" err="1"/>
              <a:t>pētījumi</a:t>
            </a:r>
            <a:r>
              <a:rPr lang="en-US" sz="3200" dirty="0"/>
              <a:t> par </a:t>
            </a:r>
            <a:r>
              <a:rPr lang="en-US" sz="3200" dirty="0" err="1"/>
              <a:t>bērnu</a:t>
            </a:r>
            <a:r>
              <a:rPr lang="en-US" sz="3200" dirty="0"/>
              <a:t> </a:t>
            </a:r>
            <a:r>
              <a:rPr lang="en-US" sz="3200" dirty="0" err="1"/>
              <a:t>tiesībām</a:t>
            </a:r>
            <a:r>
              <a:rPr lang="en-US" sz="3200" dirty="0"/>
              <a:t> </a:t>
            </a:r>
            <a:r>
              <a:rPr lang="en-US" sz="3200" dirty="0" err="1"/>
              <a:t>saņemt</a:t>
            </a:r>
            <a:r>
              <a:rPr lang="en-US" sz="3200" dirty="0"/>
              <a:t> </a:t>
            </a:r>
            <a:r>
              <a:rPr lang="en-US" sz="3200" dirty="0" err="1"/>
              <a:t>informāciju</a:t>
            </a:r>
            <a:r>
              <a:rPr lang="en-US" sz="3200" dirty="0"/>
              <a:t> un </a:t>
            </a:r>
            <a:r>
              <a:rPr lang="en-US" sz="3200" dirty="0" err="1"/>
              <a:t>tikt</a:t>
            </a:r>
            <a:r>
              <a:rPr lang="en-US" sz="3200" dirty="0"/>
              <a:t> </a:t>
            </a:r>
            <a:r>
              <a:rPr lang="en-US" sz="3200" dirty="0" err="1"/>
              <a:t>uzklausītiem</a:t>
            </a:r>
            <a:r>
              <a:rPr lang="en-US" sz="3200" dirty="0"/>
              <a:t>:</a:t>
            </a:r>
          </a:p>
          <a:p>
            <a:pPr marL="0" indent="0" algn="just">
              <a:buNone/>
            </a:pPr>
            <a:r>
              <a:rPr lang="en-US" sz="3200" dirty="0">
                <a:hlinkClick r:id="rId2"/>
              </a:rPr>
              <a:t>https://dispo.unige.it/node/1159</a:t>
            </a:r>
            <a:endParaRPr lang="lv-LV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7296-DC3E-443B-B3A4-9FE1F150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F1D-E084-4D65-A078-3020EE32D36A}" type="datetime1">
              <a:rPr lang="lv-LV" smtClean="0"/>
              <a:t>18.02.2021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97FF5-BF39-42F8-8DE3-C22F81D9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02EC-6B04-4B96-8BEC-0F9CE3ACE27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878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424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Fira Sans</vt:lpstr>
      <vt:lpstr>Fira Sans Medium</vt:lpstr>
      <vt:lpstr>Office Theme</vt:lpstr>
      <vt:lpstr>PowerPoint Presentation</vt:lpstr>
      <vt:lpstr>Laipni lūgti konferencē!</vt:lpstr>
      <vt:lpstr>Projekts MiRI. Projekta partneri</vt:lpstr>
      <vt:lpstr>PowerPoint Presentation</vt:lpstr>
      <vt:lpstr>PowerPoint Presentation</vt:lpstr>
      <vt:lpstr>PowerPoint Presentation</vt:lpstr>
      <vt:lpstr>Konferences programma</vt:lpstr>
      <vt:lpstr>Konferences klausītāji</vt:lpstr>
      <vt:lpstr>Konferences materiāli</vt:lpstr>
      <vt:lpstr>PowerPoint Presentation</vt:lpstr>
      <vt:lpstr>Novērtējuma anketas un sertifikāti</vt:lpstr>
      <vt:lpstr>Pateicība par konferences veidošanu</vt:lpstr>
      <vt:lpstr>Patīkamu klausīšanos un lai izdodas iemācīties ko jaunu!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Tihanova</dc:creator>
  <cp:lastModifiedBy>Ralfs Ronis</cp:lastModifiedBy>
  <cp:revision>30</cp:revision>
  <dcterms:created xsi:type="dcterms:W3CDTF">2021-02-08T14:33:44Z</dcterms:created>
  <dcterms:modified xsi:type="dcterms:W3CDTF">2021-02-18T21:01:06Z</dcterms:modified>
</cp:coreProperties>
</file>